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tags/tag50.xml" ContentType="application/vnd.openxmlformats-officedocument.presentationml.tags+xml"/>
  <Override PartName="/ppt/notesSlides/notesSlide45.xml" ContentType="application/vnd.openxmlformats-officedocument.presentationml.notesSlide+xml"/>
  <Override PartName="/ppt/tags/tag51.xml" ContentType="application/vnd.openxmlformats-officedocument.presentationml.tags+xml"/>
  <Override PartName="/ppt/notesSlides/notesSlide4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7.xml" ContentType="application/vnd.openxmlformats-officedocument.presentationml.notesSlide+xml"/>
  <Override PartName="/ppt/tags/tag54.xml" ContentType="application/vnd.openxmlformats-officedocument.presentationml.tags+xml"/>
  <Override PartName="/ppt/notesSlides/notesSlide48.xml" ContentType="application/vnd.openxmlformats-officedocument.presentationml.notesSlide+xml"/>
  <Override PartName="/ppt/tags/tag55.xml" ContentType="application/vnd.openxmlformats-officedocument.presentationml.tags+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5"/>
  </p:sldMasterIdLst>
  <p:notesMasterIdLst>
    <p:notesMasterId r:id="rId95"/>
  </p:notesMasterIdLst>
  <p:sldIdLst>
    <p:sldId id="2147469910" r:id="rId46"/>
    <p:sldId id="2076137342" r:id="rId47"/>
    <p:sldId id="2147469902" r:id="rId48"/>
    <p:sldId id="2145706662" r:id="rId49"/>
    <p:sldId id="261" r:id="rId50"/>
    <p:sldId id="270" r:id="rId51"/>
    <p:sldId id="271" r:id="rId52"/>
    <p:sldId id="272" r:id="rId53"/>
    <p:sldId id="2076137341" r:id="rId54"/>
    <p:sldId id="2147469903" r:id="rId55"/>
    <p:sldId id="275" r:id="rId56"/>
    <p:sldId id="276" r:id="rId57"/>
    <p:sldId id="2076137338" r:id="rId58"/>
    <p:sldId id="277" r:id="rId59"/>
    <p:sldId id="278" r:id="rId60"/>
    <p:sldId id="2076137337" r:id="rId61"/>
    <p:sldId id="280" r:id="rId62"/>
    <p:sldId id="281" r:id="rId63"/>
    <p:sldId id="2147469904" r:id="rId64"/>
    <p:sldId id="2147469905" r:id="rId65"/>
    <p:sldId id="285" r:id="rId66"/>
    <p:sldId id="284" r:id="rId67"/>
    <p:sldId id="286" r:id="rId68"/>
    <p:sldId id="287" r:id="rId69"/>
    <p:sldId id="288" r:id="rId70"/>
    <p:sldId id="289" r:id="rId71"/>
    <p:sldId id="290" r:id="rId72"/>
    <p:sldId id="291" r:id="rId73"/>
    <p:sldId id="292" r:id="rId74"/>
    <p:sldId id="2076137339" r:id="rId75"/>
    <p:sldId id="294" r:id="rId76"/>
    <p:sldId id="2076137340" r:id="rId77"/>
    <p:sldId id="295" r:id="rId78"/>
    <p:sldId id="2076137319" r:id="rId79"/>
    <p:sldId id="2076137320" r:id="rId80"/>
    <p:sldId id="2076137321" r:id="rId81"/>
    <p:sldId id="2076137326" r:id="rId82"/>
    <p:sldId id="2076137327" r:id="rId83"/>
    <p:sldId id="2076137328" r:id="rId84"/>
    <p:sldId id="2076137329" r:id="rId85"/>
    <p:sldId id="2076137330" r:id="rId86"/>
    <p:sldId id="2076137331" r:id="rId87"/>
    <p:sldId id="2147469906" r:id="rId88"/>
    <p:sldId id="2147469907" r:id="rId89"/>
    <p:sldId id="2076137333" r:id="rId90"/>
    <p:sldId id="2076137334" r:id="rId91"/>
    <p:sldId id="2147469908" r:id="rId92"/>
    <p:sldId id="2147469909" r:id="rId93"/>
    <p:sldId id="269" r:id="rId94"/>
  </p:sldIdLst>
  <p:sldSz cx="12192000" cy="6858000"/>
  <p:notesSz cx="6858000" cy="9144000"/>
  <p:custDataLst>
    <p:tags r:id="rId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DE16B8-F89D-40F3-92FD-E6AC757F7F16}">
          <p14:sldIdLst>
            <p14:sldId id="2147469910"/>
            <p14:sldId id="2076137342"/>
            <p14:sldId id="2147469902"/>
          </p14:sldIdLst>
        </p14:section>
        <p14:section name="Audit Logs" id="{4050D5A7-E0F1-46D9-AE96-DE31E94EAACD}">
          <p14:sldIdLst>
            <p14:sldId id="2145706662"/>
            <p14:sldId id="261"/>
            <p14:sldId id="270"/>
            <p14:sldId id="271"/>
            <p14:sldId id="272"/>
            <p14:sldId id="2076137341"/>
          </p14:sldIdLst>
        </p14:section>
        <p14:section name="Monitoring Capacity" id="{5F395B17-480E-41FC-8AFA-CC7F9CA615E1}">
          <p14:sldIdLst>
            <p14:sldId id="2147469903"/>
            <p14:sldId id="275"/>
            <p14:sldId id="276"/>
            <p14:sldId id="2076137338"/>
            <p14:sldId id="277"/>
            <p14:sldId id="278"/>
            <p14:sldId id="2076137337"/>
            <p14:sldId id="280"/>
            <p14:sldId id="281"/>
            <p14:sldId id="2147469904"/>
          </p14:sldIdLst>
        </p14:section>
        <p14:section name="Analytics" id="{01427E58-8282-4222-BA03-0BD75D035CD0}">
          <p14:sldIdLst>
            <p14:sldId id="2147469905"/>
            <p14:sldId id="285"/>
            <p14:sldId id="284"/>
            <p14:sldId id="286"/>
            <p14:sldId id="287"/>
            <p14:sldId id="288"/>
            <p14:sldId id="289"/>
            <p14:sldId id="290"/>
            <p14:sldId id="291"/>
            <p14:sldId id="292"/>
            <p14:sldId id="2076137339"/>
            <p14:sldId id="294"/>
            <p14:sldId id="2076137340"/>
            <p14:sldId id="295"/>
            <p14:sldId id="2076137319"/>
            <p14:sldId id="2076137320"/>
            <p14:sldId id="2076137321"/>
            <p14:sldId id="2076137326"/>
            <p14:sldId id="2076137327"/>
            <p14:sldId id="2076137328"/>
            <p14:sldId id="2076137329"/>
            <p14:sldId id="2076137330"/>
            <p14:sldId id="2076137331"/>
            <p14:sldId id="2147469906"/>
          </p14:sldIdLst>
        </p14:section>
        <p14:section name="Monitor Service Health" id="{FBCB323B-C4D4-41E0-B9F5-B7A04EFCA8A2}">
          <p14:sldIdLst>
            <p14:sldId id="2147469907"/>
            <p14:sldId id="2076137333"/>
            <p14:sldId id="2076137334"/>
            <p14:sldId id="2147469908"/>
            <p14:sldId id="2147469909"/>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089B4"/>
    <a:srgbClr val="D3D3D3"/>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48205D-A481-4EF7-94AC-B99B161CF1ED}" v="2" dt="2023-11-17T09:13:53.687"/>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4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2.xml"/><Relationship Id="rId63" Type="http://schemas.openxmlformats.org/officeDocument/2006/relationships/slide" Target="slides/slide18.xml"/><Relationship Id="rId68" Type="http://schemas.openxmlformats.org/officeDocument/2006/relationships/slide" Target="slides/slide23.xml"/><Relationship Id="rId84" Type="http://schemas.openxmlformats.org/officeDocument/2006/relationships/slide" Target="slides/slide39.xml"/><Relationship Id="rId89" Type="http://schemas.openxmlformats.org/officeDocument/2006/relationships/slide" Target="slides/slide44.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8.xml"/><Relationship Id="rId58" Type="http://schemas.openxmlformats.org/officeDocument/2006/relationships/slide" Target="slides/slide13.xml"/><Relationship Id="rId74" Type="http://schemas.openxmlformats.org/officeDocument/2006/relationships/slide" Target="slides/slide29.xml"/><Relationship Id="rId79" Type="http://schemas.openxmlformats.org/officeDocument/2006/relationships/slide" Target="slides/slide34.xml"/><Relationship Id="rId102"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45.xml"/><Relationship Id="rId95" Type="http://schemas.openxmlformats.org/officeDocument/2006/relationships/notesMaster" Target="notesMasters/notesMaster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 Target="slides/slide3.xml"/><Relationship Id="rId64" Type="http://schemas.openxmlformats.org/officeDocument/2006/relationships/slide" Target="slides/slide19.xml"/><Relationship Id="rId69" Type="http://schemas.openxmlformats.org/officeDocument/2006/relationships/slide" Target="slides/slide24.xml"/><Relationship Id="rId80" Type="http://schemas.openxmlformats.org/officeDocument/2006/relationships/slide" Target="slides/slide35.xml"/><Relationship Id="rId85" Type="http://schemas.openxmlformats.org/officeDocument/2006/relationships/slide" Target="slides/slide40.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1.xml"/><Relationship Id="rId59" Type="http://schemas.openxmlformats.org/officeDocument/2006/relationships/slide" Target="slides/slide14.xml"/><Relationship Id="rId67" Type="http://schemas.openxmlformats.org/officeDocument/2006/relationships/slide" Target="slides/slide22.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9.xml"/><Relationship Id="rId62" Type="http://schemas.openxmlformats.org/officeDocument/2006/relationships/slide" Target="slides/slide17.xml"/><Relationship Id="rId70" Type="http://schemas.openxmlformats.org/officeDocument/2006/relationships/slide" Target="slides/slide25.xml"/><Relationship Id="rId75" Type="http://schemas.openxmlformats.org/officeDocument/2006/relationships/slide" Target="slides/slide30.xml"/><Relationship Id="rId83" Type="http://schemas.openxmlformats.org/officeDocument/2006/relationships/slide" Target="slides/slide38.xml"/><Relationship Id="rId88" Type="http://schemas.openxmlformats.org/officeDocument/2006/relationships/slide" Target="slides/slide43.xml"/><Relationship Id="rId91" Type="http://schemas.openxmlformats.org/officeDocument/2006/relationships/slide" Target="slides/slide46.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4.xml"/><Relationship Id="rId57" Type="http://schemas.openxmlformats.org/officeDocument/2006/relationships/slide" Target="slides/slide12.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7.xml"/><Relationship Id="rId60" Type="http://schemas.openxmlformats.org/officeDocument/2006/relationships/slide" Target="slides/slide15.xml"/><Relationship Id="rId65" Type="http://schemas.openxmlformats.org/officeDocument/2006/relationships/slide" Target="slides/slide20.xml"/><Relationship Id="rId73" Type="http://schemas.openxmlformats.org/officeDocument/2006/relationships/slide" Target="slides/slide28.xml"/><Relationship Id="rId78" Type="http://schemas.openxmlformats.org/officeDocument/2006/relationships/slide" Target="slides/slide33.xml"/><Relationship Id="rId81" Type="http://schemas.openxmlformats.org/officeDocument/2006/relationships/slide" Target="slides/slide36.xml"/><Relationship Id="rId86" Type="http://schemas.openxmlformats.org/officeDocument/2006/relationships/slide" Target="slides/slide41.xml"/><Relationship Id="rId94" Type="http://schemas.openxmlformats.org/officeDocument/2006/relationships/slide" Target="slides/slide49.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5.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26.xml"/><Relationship Id="rId92"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slideMaster" Target="slideMasters/slideMaster1.xml"/><Relationship Id="rId66" Type="http://schemas.openxmlformats.org/officeDocument/2006/relationships/slide" Target="slides/slide21.xml"/><Relationship Id="rId87" Type="http://schemas.openxmlformats.org/officeDocument/2006/relationships/slide" Target="slides/slide42.xml"/><Relationship Id="rId61" Type="http://schemas.openxmlformats.org/officeDocument/2006/relationships/slide" Target="slides/slide16.xml"/><Relationship Id="rId82" Type="http://schemas.openxmlformats.org/officeDocument/2006/relationships/slide" Target="slides/slide3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1.xml"/><Relationship Id="rId77" Type="http://schemas.openxmlformats.org/officeDocument/2006/relationships/slide" Target="slides/slide32.xml"/><Relationship Id="rId100"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6.xml"/><Relationship Id="rId72" Type="http://schemas.openxmlformats.org/officeDocument/2006/relationships/slide" Target="slides/slide27.xml"/><Relationship Id="rId93" Type="http://schemas.openxmlformats.org/officeDocument/2006/relationships/slide" Target="slides/slide48.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Odabasi" userId="S::muratod@microsoft.com::d77b5acb-2443-4df7-b8cb-ac216c1fac5a" providerId="AD" clId="Web-{C647A2FD-1113-21CE-E709-EB57DC5DC146}"/>
    <pc:docChg chg="modSld">
      <pc:chgData name="Murat Odabasi" userId="S::muratod@microsoft.com::d77b5acb-2443-4df7-b8cb-ac216c1fac5a" providerId="AD" clId="Web-{C647A2FD-1113-21CE-E709-EB57DC5DC146}" dt="2021-08-27T16:05:33.373" v="3" actId="20577"/>
      <pc:docMkLst>
        <pc:docMk/>
      </pc:docMkLst>
      <pc:sldChg chg="modSp">
        <pc:chgData name="Murat Odabasi" userId="S::muratod@microsoft.com::d77b5acb-2443-4df7-b8cb-ac216c1fac5a" providerId="AD" clId="Web-{C647A2FD-1113-21CE-E709-EB57DC5DC146}" dt="2021-08-27T16:05:33.373" v="3" actId="20577"/>
        <pc:sldMkLst>
          <pc:docMk/>
          <pc:sldMk cId="4145703054" sldId="265"/>
        </pc:sldMkLst>
        <pc:spChg chg="mod">
          <ac:chgData name="Murat Odabasi" userId="S::muratod@microsoft.com::d77b5acb-2443-4df7-b8cb-ac216c1fac5a" providerId="AD" clId="Web-{C647A2FD-1113-21CE-E709-EB57DC5DC146}" dt="2021-08-27T16:05:33.373" v="3" actId="20577"/>
          <ac:spMkLst>
            <pc:docMk/>
            <pc:sldMk cId="4145703054" sldId="265"/>
            <ac:spMk id="15" creationId="{6DAA8F88-5BE5-4DEB-B8E1-CCA52313CEB8}"/>
          </ac:spMkLst>
        </pc:spChg>
      </pc:sldChg>
    </pc:docChg>
  </pc:docChgLst>
  <pc:docChgLst>
    <pc:chgData name="Murat Odabasi" userId="S::muratod@microsoft.com::d77b5acb-2443-4df7-b8cb-ac216c1fac5a" providerId="AD" clId="Web-{5A276105-813B-E576-863E-CFA5186DB1E5}"/>
    <pc:docChg chg="modSld">
      <pc:chgData name="Murat Odabasi" userId="S::muratod@microsoft.com::d77b5acb-2443-4df7-b8cb-ac216c1fac5a" providerId="AD" clId="Web-{5A276105-813B-E576-863E-CFA5186DB1E5}" dt="2020-04-08T18:17:50.984" v="2" actId="20577"/>
      <pc:docMkLst>
        <pc:docMk/>
      </pc:docMkLst>
      <pc:sldChg chg="modSp">
        <pc:chgData name="Murat Odabasi" userId="S::muratod@microsoft.com::d77b5acb-2443-4df7-b8cb-ac216c1fac5a" providerId="AD" clId="Web-{5A276105-813B-E576-863E-CFA5186DB1E5}" dt="2020-04-08T18:17:49.063" v="0" actId="20577"/>
        <pc:sldMkLst>
          <pc:docMk/>
          <pc:sldMk cId="1732864890" sldId="260"/>
        </pc:sldMkLst>
        <pc:spChg chg="mod">
          <ac:chgData name="Murat Odabasi" userId="S::muratod@microsoft.com::d77b5acb-2443-4df7-b8cb-ac216c1fac5a" providerId="AD" clId="Web-{5A276105-813B-E576-863E-CFA5186DB1E5}" dt="2020-04-08T18:17:49.063" v="0" actId="20577"/>
          <ac:spMkLst>
            <pc:docMk/>
            <pc:sldMk cId="1732864890" sldId="260"/>
            <ac:spMk id="4" creationId="{3BDD850C-29B9-4641-B580-0B91B9EBAE00}"/>
          </ac:spMkLst>
        </pc:spChg>
      </pc:sldChg>
    </pc:docChg>
  </pc:docChgLst>
  <pc:docChgLst>
    <pc:chgData name="Moris Montejo" userId="55e843e1-b95f-4cc0-a457-c4d5fafa72c5" providerId="ADAL" clId="{36B87923-F69D-47F9-9168-5FA2619F4ED6}"/>
    <pc:docChg chg="undo custSel modSld sldOrd">
      <pc:chgData name="Moris Montejo" userId="55e843e1-b95f-4cc0-a457-c4d5fafa72c5" providerId="ADAL" clId="{36B87923-F69D-47F9-9168-5FA2619F4ED6}" dt="2023-02-10T16:06:55.782" v="461" actId="20577"/>
      <pc:docMkLst>
        <pc:docMk/>
      </pc:docMkLst>
      <pc:sldChg chg="addSp delSp mod">
        <pc:chgData name="Moris Montejo" userId="55e843e1-b95f-4cc0-a457-c4d5fafa72c5" providerId="ADAL" clId="{36B87923-F69D-47F9-9168-5FA2619F4ED6}" dt="2023-02-10T15:51:20.547" v="2" actId="22"/>
        <pc:sldMkLst>
          <pc:docMk/>
          <pc:sldMk cId="4258704013" sldId="270"/>
        </pc:sldMkLst>
        <pc:spChg chg="del">
          <ac:chgData name="Moris Montejo" userId="55e843e1-b95f-4cc0-a457-c4d5fafa72c5" providerId="ADAL" clId="{36B87923-F69D-47F9-9168-5FA2619F4ED6}" dt="2023-02-10T15:50:42.096" v="0" actId="478"/>
          <ac:spMkLst>
            <pc:docMk/>
            <pc:sldMk cId="4258704013" sldId="270"/>
            <ac:spMk id="4" creationId="{9BE11318-2DB2-46B2-8ADE-5A7702FEF6BC}"/>
          </ac:spMkLst>
        </pc:spChg>
        <pc:spChg chg="add del">
          <ac:chgData name="Moris Montejo" userId="55e843e1-b95f-4cc0-a457-c4d5fafa72c5" providerId="ADAL" clId="{36B87923-F69D-47F9-9168-5FA2619F4ED6}" dt="2023-02-10T15:51:20.547" v="2" actId="22"/>
          <ac:spMkLst>
            <pc:docMk/>
            <pc:sldMk cId="4258704013" sldId="270"/>
            <ac:spMk id="5" creationId="{6AD7EAAC-061B-1C79-23E6-59DBB970B3E5}"/>
          </ac:spMkLst>
        </pc:spChg>
      </pc:sldChg>
      <pc:sldChg chg="delSp mod ord">
        <pc:chgData name="Moris Montejo" userId="55e843e1-b95f-4cc0-a457-c4d5fafa72c5" providerId="ADAL" clId="{36B87923-F69D-47F9-9168-5FA2619F4ED6}" dt="2023-02-10T15:59:43.050" v="254" actId="478"/>
        <pc:sldMkLst>
          <pc:docMk/>
          <pc:sldMk cId="3903757884" sldId="271"/>
        </pc:sldMkLst>
        <pc:spChg chg="del">
          <ac:chgData name="Moris Montejo" userId="55e843e1-b95f-4cc0-a457-c4d5fafa72c5" providerId="ADAL" clId="{36B87923-F69D-47F9-9168-5FA2619F4ED6}" dt="2023-02-10T15:59:43.050" v="254" actId="478"/>
          <ac:spMkLst>
            <pc:docMk/>
            <pc:sldMk cId="3903757884" sldId="271"/>
            <ac:spMk id="4" creationId="{C811A4B6-77A3-41D8-8A8B-B66C6ED62142}"/>
          </ac:spMkLst>
        </pc:spChg>
      </pc:sldChg>
      <pc:sldChg chg="addSp delSp modSp mod ord">
        <pc:chgData name="Moris Montejo" userId="55e843e1-b95f-4cc0-a457-c4d5fafa72c5" providerId="ADAL" clId="{36B87923-F69D-47F9-9168-5FA2619F4ED6}" dt="2023-02-10T16:05:44.693" v="438" actId="1076"/>
        <pc:sldMkLst>
          <pc:docMk/>
          <pc:sldMk cId="4168038291" sldId="272"/>
        </pc:sldMkLst>
        <pc:spChg chg="mod">
          <ac:chgData name="Moris Montejo" userId="55e843e1-b95f-4cc0-a457-c4d5fafa72c5" providerId="ADAL" clId="{36B87923-F69D-47F9-9168-5FA2619F4ED6}" dt="2023-02-10T16:02:17.589" v="304" actId="20577"/>
          <ac:spMkLst>
            <pc:docMk/>
            <pc:sldMk cId="4168038291" sldId="272"/>
            <ac:spMk id="2" creationId="{00000000-0000-0000-0000-000000000000}"/>
          </ac:spMkLst>
        </pc:spChg>
        <pc:spChg chg="add del">
          <ac:chgData name="Moris Montejo" userId="55e843e1-b95f-4cc0-a457-c4d5fafa72c5" providerId="ADAL" clId="{36B87923-F69D-47F9-9168-5FA2619F4ED6}" dt="2023-02-10T16:04:40.012" v="424" actId="478"/>
          <ac:spMkLst>
            <pc:docMk/>
            <pc:sldMk cId="4168038291" sldId="272"/>
            <ac:spMk id="3" creationId="{89AB1FCA-E6C8-2CFD-0780-418F2D04DF82}"/>
          </ac:spMkLst>
        </pc:spChg>
        <pc:spChg chg="del">
          <ac:chgData name="Moris Montejo" userId="55e843e1-b95f-4cc0-a457-c4d5fafa72c5" providerId="ADAL" clId="{36B87923-F69D-47F9-9168-5FA2619F4ED6}" dt="2023-02-10T15:59:35.580" v="253" actId="478"/>
          <ac:spMkLst>
            <pc:docMk/>
            <pc:sldMk cId="4168038291" sldId="272"/>
            <ac:spMk id="4" creationId="{C811A4B6-77A3-41D8-8A8B-B66C6ED62142}"/>
          </ac:spMkLst>
        </pc:spChg>
        <pc:spChg chg="add del">
          <ac:chgData name="Moris Montejo" userId="55e843e1-b95f-4cc0-a457-c4d5fafa72c5" providerId="ADAL" clId="{36B87923-F69D-47F9-9168-5FA2619F4ED6}" dt="2023-02-10T16:04:45.312" v="426" actId="478"/>
          <ac:spMkLst>
            <pc:docMk/>
            <pc:sldMk cId="4168038291" sldId="272"/>
            <ac:spMk id="5" creationId="{F5AA1AB0-09CD-AFEA-655D-D85930A4413B}"/>
          </ac:spMkLst>
        </pc:spChg>
        <pc:spChg chg="add del mod">
          <ac:chgData name="Moris Montejo" userId="55e843e1-b95f-4cc0-a457-c4d5fafa72c5" providerId="ADAL" clId="{36B87923-F69D-47F9-9168-5FA2619F4ED6}" dt="2023-02-10T16:04:58.512" v="429" actId="478"/>
          <ac:spMkLst>
            <pc:docMk/>
            <pc:sldMk cId="4168038291" sldId="272"/>
            <ac:spMk id="6" creationId="{A91BE305-B335-4A75-59F4-9F347D636F8F}"/>
          </ac:spMkLst>
        </pc:spChg>
        <pc:spChg chg="add del">
          <ac:chgData name="Moris Montejo" userId="55e843e1-b95f-4cc0-a457-c4d5fafa72c5" providerId="ADAL" clId="{36B87923-F69D-47F9-9168-5FA2619F4ED6}" dt="2023-02-10T16:05:10.802" v="431" actId="478"/>
          <ac:spMkLst>
            <pc:docMk/>
            <pc:sldMk cId="4168038291" sldId="272"/>
            <ac:spMk id="7" creationId="{FC79D888-E72D-F888-07DB-4F9E278FF1AC}"/>
          </ac:spMkLst>
        </pc:spChg>
        <pc:spChg chg="mod">
          <ac:chgData name="Moris Montejo" userId="55e843e1-b95f-4cc0-a457-c4d5fafa72c5" providerId="ADAL" clId="{36B87923-F69D-47F9-9168-5FA2619F4ED6}" dt="2023-02-10T16:04:31.317" v="420" actId="1076"/>
          <ac:spMkLst>
            <pc:docMk/>
            <pc:sldMk cId="4168038291" sldId="272"/>
            <ac:spMk id="34" creationId="{C14A3FA5-723D-4849-90CA-96E52681241C}"/>
          </ac:spMkLst>
        </pc:spChg>
        <pc:spChg chg="del">
          <ac:chgData name="Moris Montejo" userId="55e843e1-b95f-4cc0-a457-c4d5fafa72c5" providerId="ADAL" clId="{36B87923-F69D-47F9-9168-5FA2619F4ED6}" dt="2023-02-10T16:02:55.607" v="307" actId="478"/>
          <ac:spMkLst>
            <pc:docMk/>
            <pc:sldMk cId="4168038291" sldId="272"/>
            <ac:spMk id="35" creationId="{35238C50-2290-446B-8DAC-33AB24F59F4E}"/>
          </ac:spMkLst>
        </pc:spChg>
        <pc:spChg chg="mod">
          <ac:chgData name="Moris Montejo" userId="55e843e1-b95f-4cc0-a457-c4d5fafa72c5" providerId="ADAL" clId="{36B87923-F69D-47F9-9168-5FA2619F4ED6}" dt="2023-02-10T16:04:37.359" v="422" actId="1076"/>
          <ac:spMkLst>
            <pc:docMk/>
            <pc:sldMk cId="4168038291" sldId="272"/>
            <ac:spMk id="37" creationId="{8C152A97-04BA-41F7-9FD1-16271860CE38}"/>
          </ac:spMkLst>
        </pc:spChg>
        <pc:spChg chg="del">
          <ac:chgData name="Moris Montejo" userId="55e843e1-b95f-4cc0-a457-c4d5fafa72c5" providerId="ADAL" clId="{36B87923-F69D-47F9-9168-5FA2619F4ED6}" dt="2023-02-10T16:02:59.114" v="308" actId="478"/>
          <ac:spMkLst>
            <pc:docMk/>
            <pc:sldMk cId="4168038291" sldId="272"/>
            <ac:spMk id="38" creationId="{51FB3506-9A41-40AE-821A-9D785F5DD4D6}"/>
          </ac:spMkLst>
        </pc:spChg>
        <pc:spChg chg="mod">
          <ac:chgData name="Moris Montejo" userId="55e843e1-b95f-4cc0-a457-c4d5fafa72c5" providerId="ADAL" clId="{36B87923-F69D-47F9-9168-5FA2619F4ED6}" dt="2023-02-10T16:04:34.204" v="421" actId="1076"/>
          <ac:spMkLst>
            <pc:docMk/>
            <pc:sldMk cId="4168038291" sldId="272"/>
            <ac:spMk id="42" creationId="{30FA3835-B408-417A-B4FB-79A5400FDA1E}"/>
          </ac:spMkLst>
        </pc:spChg>
        <pc:spChg chg="mod">
          <ac:chgData name="Moris Montejo" userId="55e843e1-b95f-4cc0-a457-c4d5fafa72c5" providerId="ADAL" clId="{36B87923-F69D-47F9-9168-5FA2619F4ED6}" dt="2023-02-10T16:04:34.204" v="421" actId="1076"/>
          <ac:spMkLst>
            <pc:docMk/>
            <pc:sldMk cId="4168038291" sldId="272"/>
            <ac:spMk id="43" creationId="{C0A6770F-AE90-4B60-BCB5-190201ED3EE8}"/>
          </ac:spMkLst>
        </pc:spChg>
        <pc:spChg chg="mod">
          <ac:chgData name="Moris Montejo" userId="55e843e1-b95f-4cc0-a457-c4d5fafa72c5" providerId="ADAL" clId="{36B87923-F69D-47F9-9168-5FA2619F4ED6}" dt="2023-02-10T16:04:34.204" v="421" actId="1076"/>
          <ac:spMkLst>
            <pc:docMk/>
            <pc:sldMk cId="4168038291" sldId="272"/>
            <ac:spMk id="44" creationId="{CBD889E2-0CA5-45FD-B94E-E61DDC84FFDF}"/>
          </ac:spMkLst>
        </pc:spChg>
        <pc:grpChg chg="mod">
          <ac:chgData name="Moris Montejo" userId="55e843e1-b95f-4cc0-a457-c4d5fafa72c5" providerId="ADAL" clId="{36B87923-F69D-47F9-9168-5FA2619F4ED6}" dt="2023-02-10T16:04:34.204" v="421" actId="1076"/>
          <ac:grpSpMkLst>
            <pc:docMk/>
            <pc:sldMk cId="4168038291" sldId="272"/>
            <ac:grpSpMk id="40" creationId="{669A8988-6983-4F65-A4F7-ABEC15913912}"/>
          </ac:grpSpMkLst>
        </pc:grpChg>
        <pc:grpChg chg="mod">
          <ac:chgData name="Moris Montejo" userId="55e843e1-b95f-4cc0-a457-c4d5fafa72c5" providerId="ADAL" clId="{36B87923-F69D-47F9-9168-5FA2619F4ED6}" dt="2023-02-10T16:04:34.204" v="421" actId="1076"/>
          <ac:grpSpMkLst>
            <pc:docMk/>
            <pc:sldMk cId="4168038291" sldId="272"/>
            <ac:grpSpMk id="41" creationId="{9A4E4065-37BC-4271-BFF4-5E092EE7D167}"/>
          </ac:grpSpMkLst>
        </pc:grpChg>
        <pc:grpChg chg="del">
          <ac:chgData name="Moris Montejo" userId="55e843e1-b95f-4cc0-a457-c4d5fafa72c5" providerId="ADAL" clId="{36B87923-F69D-47F9-9168-5FA2619F4ED6}" dt="2023-02-10T16:02:40.750" v="305" actId="478"/>
          <ac:grpSpMkLst>
            <pc:docMk/>
            <pc:sldMk cId="4168038291" sldId="272"/>
            <ac:grpSpMk id="45" creationId="{2FB35E7A-31FD-4BC1-A6A6-DBA6CED964A7}"/>
          </ac:grpSpMkLst>
        </pc:grpChg>
        <pc:picChg chg="add mod">
          <ac:chgData name="Moris Montejo" userId="55e843e1-b95f-4cc0-a457-c4d5fafa72c5" providerId="ADAL" clId="{36B87923-F69D-47F9-9168-5FA2619F4ED6}" dt="2023-02-10T16:05:44.693" v="438" actId="1076"/>
          <ac:picMkLst>
            <pc:docMk/>
            <pc:sldMk cId="4168038291" sldId="272"/>
            <ac:picMk id="9" creationId="{BAF2A6C4-0969-6AB5-C2AB-9B0382B38E72}"/>
          </ac:picMkLst>
        </pc:picChg>
        <pc:cxnChg chg="del">
          <ac:chgData name="Moris Montejo" userId="55e843e1-b95f-4cc0-a457-c4d5fafa72c5" providerId="ADAL" clId="{36B87923-F69D-47F9-9168-5FA2619F4ED6}" dt="2023-02-10T16:03:18.552" v="342" actId="478"/>
          <ac:cxnSpMkLst>
            <pc:docMk/>
            <pc:sldMk cId="4168038291" sldId="272"/>
            <ac:cxnSpMk id="39" creationId="{DC576A27-4E5C-48BA-8E73-9EAC24D78E0A}"/>
          </ac:cxnSpMkLst>
        </pc:cxnChg>
      </pc:sldChg>
      <pc:sldChg chg="addSp delSp modSp mod modNotesTx">
        <pc:chgData name="Moris Montejo" userId="55e843e1-b95f-4cc0-a457-c4d5fafa72c5" providerId="ADAL" clId="{36B87923-F69D-47F9-9168-5FA2619F4ED6}" dt="2023-02-10T16:06:55.782" v="461" actId="20577"/>
        <pc:sldMkLst>
          <pc:docMk/>
          <pc:sldMk cId="2850062681" sldId="2076137341"/>
        </pc:sldMkLst>
        <pc:spChg chg="mod">
          <ac:chgData name="Moris Montejo" userId="55e843e1-b95f-4cc0-a457-c4d5fafa72c5" providerId="ADAL" clId="{36B87923-F69D-47F9-9168-5FA2619F4ED6}" dt="2023-02-10T16:06:55.782" v="461" actId="20577"/>
          <ac:spMkLst>
            <pc:docMk/>
            <pc:sldMk cId="2850062681" sldId="2076137341"/>
            <ac:spMk id="2" creationId="{00000000-0000-0000-0000-000000000000}"/>
          </ac:spMkLst>
        </pc:spChg>
        <pc:spChg chg="mod">
          <ac:chgData name="Moris Montejo" userId="55e843e1-b95f-4cc0-a457-c4d5fafa72c5" providerId="ADAL" clId="{36B87923-F69D-47F9-9168-5FA2619F4ED6}" dt="2023-02-10T15:54:10.796" v="42"/>
          <ac:spMkLst>
            <pc:docMk/>
            <pc:sldMk cId="2850062681" sldId="2076137341"/>
            <ac:spMk id="4" creationId="{4EF685AE-A59C-9D49-6680-0D11A4765517}"/>
          </ac:spMkLst>
        </pc:spChg>
        <pc:spChg chg="mod">
          <ac:chgData name="Moris Montejo" userId="55e843e1-b95f-4cc0-a457-c4d5fafa72c5" providerId="ADAL" clId="{36B87923-F69D-47F9-9168-5FA2619F4ED6}" dt="2023-02-10T15:54:10.796" v="42"/>
          <ac:spMkLst>
            <pc:docMk/>
            <pc:sldMk cId="2850062681" sldId="2076137341"/>
            <ac:spMk id="5" creationId="{F115E159-B5F6-9F02-528F-1AB3FE7762B5}"/>
          </ac:spMkLst>
        </pc:spChg>
        <pc:spChg chg="mod">
          <ac:chgData name="Moris Montejo" userId="55e843e1-b95f-4cc0-a457-c4d5fafa72c5" providerId="ADAL" clId="{36B87923-F69D-47F9-9168-5FA2619F4ED6}" dt="2023-02-10T15:54:10.796" v="42"/>
          <ac:spMkLst>
            <pc:docMk/>
            <pc:sldMk cId="2850062681" sldId="2076137341"/>
            <ac:spMk id="6" creationId="{95F3137F-450C-088A-5F28-74B5D582587E}"/>
          </ac:spMkLst>
        </pc:spChg>
        <pc:spChg chg="mod">
          <ac:chgData name="Moris Montejo" userId="55e843e1-b95f-4cc0-a457-c4d5fafa72c5" providerId="ADAL" clId="{36B87923-F69D-47F9-9168-5FA2619F4ED6}" dt="2023-02-10T15:54:10.796" v="42"/>
          <ac:spMkLst>
            <pc:docMk/>
            <pc:sldMk cId="2850062681" sldId="2076137341"/>
            <ac:spMk id="7" creationId="{92B0CB34-E8FD-1341-ED6B-11855590D9C4}"/>
          </ac:spMkLst>
        </pc:spChg>
        <pc:spChg chg="del mod">
          <ac:chgData name="Moris Montejo" userId="55e843e1-b95f-4cc0-a457-c4d5fafa72c5" providerId="ADAL" clId="{36B87923-F69D-47F9-9168-5FA2619F4ED6}" dt="2023-02-10T15:56:30.886" v="196" actId="478"/>
          <ac:spMkLst>
            <pc:docMk/>
            <pc:sldMk cId="2850062681" sldId="2076137341"/>
            <ac:spMk id="39" creationId="{30ADFCE7-CAA5-438B-AA0D-28D78CBB51C5}"/>
          </ac:spMkLst>
        </pc:spChg>
        <pc:spChg chg="del mod">
          <ac:chgData name="Moris Montejo" userId="55e843e1-b95f-4cc0-a457-c4d5fafa72c5" providerId="ADAL" clId="{36B87923-F69D-47F9-9168-5FA2619F4ED6}" dt="2023-02-10T15:56:32.465" v="197" actId="478"/>
          <ac:spMkLst>
            <pc:docMk/>
            <pc:sldMk cId="2850062681" sldId="2076137341"/>
            <ac:spMk id="40" creationId="{BA6D8C12-D1B6-40D4-AE20-5D0E8EA92A74}"/>
          </ac:spMkLst>
        </pc:spChg>
        <pc:spChg chg="del mod">
          <ac:chgData name="Moris Montejo" userId="55e843e1-b95f-4cc0-a457-c4d5fafa72c5" providerId="ADAL" clId="{36B87923-F69D-47F9-9168-5FA2619F4ED6}" dt="2023-02-10T15:56:36.481" v="199" actId="478"/>
          <ac:spMkLst>
            <pc:docMk/>
            <pc:sldMk cId="2850062681" sldId="2076137341"/>
            <ac:spMk id="45" creationId="{DD1BE1B5-EB02-48C7-86FE-13024AA03BBC}"/>
          </ac:spMkLst>
        </pc:spChg>
        <pc:spChg chg="del mod">
          <ac:chgData name="Moris Montejo" userId="55e843e1-b95f-4cc0-a457-c4d5fafa72c5" providerId="ADAL" clId="{36B87923-F69D-47F9-9168-5FA2619F4ED6}" dt="2023-02-10T15:56:27.162" v="194" actId="478"/>
          <ac:spMkLst>
            <pc:docMk/>
            <pc:sldMk cId="2850062681" sldId="2076137341"/>
            <ac:spMk id="46" creationId="{82B2FC76-46CB-4E42-8C00-BA252A439753}"/>
          </ac:spMkLst>
        </pc:spChg>
        <pc:grpChg chg="add mod">
          <ac:chgData name="Moris Montejo" userId="55e843e1-b95f-4cc0-a457-c4d5fafa72c5" providerId="ADAL" clId="{36B87923-F69D-47F9-9168-5FA2619F4ED6}" dt="2023-02-10T16:00:26.810" v="266" actId="1037"/>
          <ac:grpSpMkLst>
            <pc:docMk/>
            <pc:sldMk cId="2850062681" sldId="2076137341"/>
            <ac:grpSpMk id="3" creationId="{A04D224B-0BE9-9E5E-28A7-59E069040D89}"/>
          </ac:grpSpMkLst>
        </pc:grpChg>
        <pc:grpChg chg="del">
          <ac:chgData name="Moris Montejo" userId="55e843e1-b95f-4cc0-a457-c4d5fafa72c5" providerId="ADAL" clId="{36B87923-F69D-47F9-9168-5FA2619F4ED6}" dt="2023-02-10T15:54:19.587" v="44" actId="478"/>
          <ac:grpSpMkLst>
            <pc:docMk/>
            <pc:sldMk cId="2850062681" sldId="2076137341"/>
            <ac:grpSpMk id="42" creationId="{A7721CA2-BA0F-467A-9EB0-CA01DF683D6E}"/>
          </ac:grpSpMkLst>
        </pc:grpChg>
        <pc:grpChg chg="del">
          <ac:chgData name="Moris Montejo" userId="55e843e1-b95f-4cc0-a457-c4d5fafa72c5" providerId="ADAL" clId="{36B87923-F69D-47F9-9168-5FA2619F4ED6}" dt="2023-02-10T15:54:08.158" v="41" actId="478"/>
          <ac:grpSpMkLst>
            <pc:docMk/>
            <pc:sldMk cId="2850062681" sldId="2076137341"/>
            <ac:grpSpMk id="48" creationId="{7EC98CC4-F53A-489A-93DF-DC5287503259}"/>
          </ac:grpSpMkLst>
        </pc:grpChg>
        <pc:grpChg chg="del">
          <ac:chgData name="Moris Montejo" userId="55e843e1-b95f-4cc0-a457-c4d5fafa72c5" providerId="ADAL" clId="{36B87923-F69D-47F9-9168-5FA2619F4ED6}" dt="2023-02-10T15:54:21.748" v="45" actId="478"/>
          <ac:grpSpMkLst>
            <pc:docMk/>
            <pc:sldMk cId="2850062681" sldId="2076137341"/>
            <ac:grpSpMk id="55" creationId="{F4DC1C7E-38D6-46A7-8FDB-B5737DFF7AAF}"/>
          </ac:grpSpMkLst>
        </pc:grpChg>
        <pc:graphicFrameChg chg="add mod modGraphic">
          <ac:chgData name="Moris Montejo" userId="55e843e1-b95f-4cc0-a457-c4d5fafa72c5" providerId="ADAL" clId="{36B87923-F69D-47F9-9168-5FA2619F4ED6}" dt="2023-02-10T16:06:17.100" v="439" actId="255"/>
          <ac:graphicFrameMkLst>
            <pc:docMk/>
            <pc:sldMk cId="2850062681" sldId="2076137341"/>
            <ac:graphicFrameMk id="8" creationId="{017C5ADC-A544-84DE-275B-9D2A5F18CB2B}"/>
          </ac:graphicFrameMkLst>
        </pc:graphicFrameChg>
        <pc:cxnChg chg="mod">
          <ac:chgData name="Moris Montejo" userId="55e843e1-b95f-4cc0-a457-c4d5fafa72c5" providerId="ADAL" clId="{36B87923-F69D-47F9-9168-5FA2619F4ED6}" dt="2023-02-10T15:57:40.920" v="213" actId="1076"/>
          <ac:cxnSpMkLst>
            <pc:docMk/>
            <pc:sldMk cId="2850062681" sldId="2076137341"/>
            <ac:cxnSpMk id="41" creationId="{67E70D50-1AAB-4FC9-A942-748749D28B3D}"/>
          </ac:cxnSpMkLst>
        </pc:cxnChg>
        <pc:cxnChg chg="del">
          <ac:chgData name="Moris Montejo" userId="55e843e1-b95f-4cc0-a457-c4d5fafa72c5" providerId="ADAL" clId="{36B87923-F69D-47F9-9168-5FA2619F4ED6}" dt="2023-02-10T15:56:39.273" v="200" actId="478"/>
          <ac:cxnSpMkLst>
            <pc:docMk/>
            <pc:sldMk cId="2850062681" sldId="2076137341"/>
            <ac:cxnSpMk id="47" creationId="{F66B52CD-EDBA-41C1-93F8-B9E85083A001}"/>
          </ac:cxnSpMkLst>
        </pc:cxnChg>
      </pc:sldChg>
    </pc:docChg>
  </pc:docChgLst>
  <pc:docChgLst>
    <pc:chgData name="Pete Puustinen" userId="afdc5376-b007-4d8e-9c19-07b3fbb81413" providerId="ADAL" clId="{7548205D-A481-4EF7-94AC-B99B161CF1ED}"/>
    <pc:docChg chg="custSel modSld">
      <pc:chgData name="Pete Puustinen" userId="afdc5376-b007-4d8e-9c19-07b3fbb81413" providerId="ADAL" clId="{7548205D-A481-4EF7-94AC-B99B161CF1ED}" dt="2023-11-17T09:15:52.748" v="79"/>
      <pc:docMkLst>
        <pc:docMk/>
      </pc:docMkLst>
      <pc:sldChg chg="modSp mod">
        <pc:chgData name="Pete Puustinen" userId="afdc5376-b007-4d8e-9c19-07b3fbb81413" providerId="ADAL" clId="{7548205D-A481-4EF7-94AC-B99B161CF1ED}" dt="2023-11-17T09:15:52.745" v="76"/>
        <pc:sldMkLst>
          <pc:docMk/>
          <pc:sldMk cId="914707366" sldId="261"/>
        </pc:sldMkLst>
        <pc:spChg chg="mod">
          <ac:chgData name="Pete Puustinen" userId="afdc5376-b007-4d8e-9c19-07b3fbb81413" providerId="ADAL" clId="{7548205D-A481-4EF7-94AC-B99B161CF1ED}" dt="2023-11-17T09:15:52.745" v="76"/>
          <ac:spMkLst>
            <pc:docMk/>
            <pc:sldMk cId="914707366" sldId="261"/>
            <ac:spMk id="3" creationId="{0E85D01C-24BD-40FB-D4F5-9F6D59396065}"/>
          </ac:spMkLst>
        </pc:spChg>
      </pc:sldChg>
      <pc:sldChg chg="modSp mod">
        <pc:chgData name="Pete Puustinen" userId="afdc5376-b007-4d8e-9c19-07b3fbb81413" providerId="ADAL" clId="{7548205D-A481-4EF7-94AC-B99B161CF1ED}" dt="2023-11-17T09:15:52.744" v="75"/>
        <pc:sldMkLst>
          <pc:docMk/>
          <pc:sldMk cId="4258704013" sldId="270"/>
        </pc:sldMkLst>
        <pc:spChg chg="mod">
          <ac:chgData name="Pete Puustinen" userId="afdc5376-b007-4d8e-9c19-07b3fbb81413" providerId="ADAL" clId="{7548205D-A481-4EF7-94AC-B99B161CF1ED}" dt="2023-11-17T09:15:52.744" v="75"/>
          <ac:spMkLst>
            <pc:docMk/>
            <pc:sldMk cId="4258704013" sldId="270"/>
            <ac:spMk id="3" creationId="{C3CF94D1-FE7F-7647-21E6-EE7EF621BA3F}"/>
          </ac:spMkLst>
        </pc:spChg>
      </pc:sldChg>
      <pc:sldChg chg="modSp mod">
        <pc:chgData name="Pete Puustinen" userId="afdc5376-b007-4d8e-9c19-07b3fbb81413" providerId="ADAL" clId="{7548205D-A481-4EF7-94AC-B99B161CF1ED}" dt="2023-11-17T09:15:52.742" v="74"/>
        <pc:sldMkLst>
          <pc:docMk/>
          <pc:sldMk cId="3903757884" sldId="271"/>
        </pc:sldMkLst>
        <pc:spChg chg="mod">
          <ac:chgData name="Pete Puustinen" userId="afdc5376-b007-4d8e-9c19-07b3fbb81413" providerId="ADAL" clId="{7548205D-A481-4EF7-94AC-B99B161CF1ED}" dt="2023-11-17T09:15:52.742" v="74"/>
          <ac:spMkLst>
            <pc:docMk/>
            <pc:sldMk cId="3903757884" sldId="271"/>
            <ac:spMk id="3" creationId="{2243E56E-262E-7E54-68F7-B3A21C325172}"/>
          </ac:spMkLst>
        </pc:spChg>
      </pc:sldChg>
      <pc:sldChg chg="modSp mod">
        <pc:chgData name="Pete Puustinen" userId="afdc5376-b007-4d8e-9c19-07b3fbb81413" providerId="ADAL" clId="{7548205D-A481-4EF7-94AC-B99B161CF1ED}" dt="2023-11-17T09:15:52.740" v="73"/>
        <pc:sldMkLst>
          <pc:docMk/>
          <pc:sldMk cId="4168038291" sldId="272"/>
        </pc:sldMkLst>
        <pc:spChg chg="mod">
          <ac:chgData name="Pete Puustinen" userId="afdc5376-b007-4d8e-9c19-07b3fbb81413" providerId="ADAL" clId="{7548205D-A481-4EF7-94AC-B99B161CF1ED}" dt="2023-11-17T09:15:52.740" v="73"/>
          <ac:spMkLst>
            <pc:docMk/>
            <pc:sldMk cId="4168038291" sldId="272"/>
            <ac:spMk id="3" creationId="{2A230374-8797-5311-BEB2-9FC72D2B4D68}"/>
          </ac:spMkLst>
        </pc:spChg>
      </pc:sldChg>
      <pc:sldChg chg="modSp mod">
        <pc:chgData name="Pete Puustinen" userId="afdc5376-b007-4d8e-9c19-07b3fbb81413" providerId="ADAL" clId="{7548205D-A481-4EF7-94AC-B99B161CF1ED}" dt="2023-11-17T09:15:52.738" v="71"/>
        <pc:sldMkLst>
          <pc:docMk/>
          <pc:sldMk cId="548201353" sldId="274"/>
        </pc:sldMkLst>
        <pc:spChg chg="mod">
          <ac:chgData name="Pete Puustinen" userId="afdc5376-b007-4d8e-9c19-07b3fbb81413" providerId="ADAL" clId="{7548205D-A481-4EF7-94AC-B99B161CF1ED}" dt="2023-11-17T09:15:52.738" v="71"/>
          <ac:spMkLst>
            <pc:docMk/>
            <pc:sldMk cId="548201353" sldId="274"/>
            <ac:spMk id="3" creationId="{2682C2D6-F3DF-B3F0-18C5-6292F8C60F6E}"/>
          </ac:spMkLst>
        </pc:spChg>
      </pc:sldChg>
      <pc:sldChg chg="modSp mod">
        <pc:chgData name="Pete Puustinen" userId="afdc5376-b007-4d8e-9c19-07b3fbb81413" providerId="ADAL" clId="{7548205D-A481-4EF7-94AC-B99B161CF1ED}" dt="2023-11-17T09:15:52.737" v="70"/>
        <pc:sldMkLst>
          <pc:docMk/>
          <pc:sldMk cId="2855915696" sldId="275"/>
        </pc:sldMkLst>
        <pc:spChg chg="mod">
          <ac:chgData name="Pete Puustinen" userId="afdc5376-b007-4d8e-9c19-07b3fbb81413" providerId="ADAL" clId="{7548205D-A481-4EF7-94AC-B99B161CF1ED}" dt="2023-11-17T09:15:52.737" v="70"/>
          <ac:spMkLst>
            <pc:docMk/>
            <pc:sldMk cId="2855915696" sldId="275"/>
            <ac:spMk id="3" creationId="{D8B90759-9AFB-392D-4F60-CD5441861E57}"/>
          </ac:spMkLst>
        </pc:spChg>
      </pc:sldChg>
      <pc:sldChg chg="modSp mod">
        <pc:chgData name="Pete Puustinen" userId="afdc5376-b007-4d8e-9c19-07b3fbb81413" providerId="ADAL" clId="{7548205D-A481-4EF7-94AC-B99B161CF1ED}" dt="2023-11-17T09:15:52.736" v="69"/>
        <pc:sldMkLst>
          <pc:docMk/>
          <pc:sldMk cId="4170573856" sldId="276"/>
        </pc:sldMkLst>
        <pc:spChg chg="mod">
          <ac:chgData name="Pete Puustinen" userId="afdc5376-b007-4d8e-9c19-07b3fbb81413" providerId="ADAL" clId="{7548205D-A481-4EF7-94AC-B99B161CF1ED}" dt="2023-11-17T09:15:52.736" v="69"/>
          <ac:spMkLst>
            <pc:docMk/>
            <pc:sldMk cId="4170573856" sldId="276"/>
            <ac:spMk id="3" creationId="{EBFE8A3E-F0A5-7082-B565-CE80AC85AE96}"/>
          </ac:spMkLst>
        </pc:spChg>
      </pc:sldChg>
      <pc:sldChg chg="modSp mod">
        <pc:chgData name="Pete Puustinen" userId="afdc5376-b007-4d8e-9c19-07b3fbb81413" providerId="ADAL" clId="{7548205D-A481-4EF7-94AC-B99B161CF1ED}" dt="2023-11-17T09:15:52.734" v="67"/>
        <pc:sldMkLst>
          <pc:docMk/>
          <pc:sldMk cId="2973614756" sldId="277"/>
        </pc:sldMkLst>
        <pc:spChg chg="mod">
          <ac:chgData name="Pete Puustinen" userId="afdc5376-b007-4d8e-9c19-07b3fbb81413" providerId="ADAL" clId="{7548205D-A481-4EF7-94AC-B99B161CF1ED}" dt="2023-11-17T09:15:52.734" v="67"/>
          <ac:spMkLst>
            <pc:docMk/>
            <pc:sldMk cId="2973614756" sldId="277"/>
            <ac:spMk id="7" creationId="{A6C3B64A-5E8D-E192-1E60-545BD4EC9E31}"/>
          </ac:spMkLst>
        </pc:spChg>
      </pc:sldChg>
      <pc:sldChg chg="modSp mod">
        <pc:chgData name="Pete Puustinen" userId="afdc5376-b007-4d8e-9c19-07b3fbb81413" providerId="ADAL" clId="{7548205D-A481-4EF7-94AC-B99B161CF1ED}" dt="2023-11-17T09:15:52.733" v="66"/>
        <pc:sldMkLst>
          <pc:docMk/>
          <pc:sldMk cId="3283954032" sldId="278"/>
        </pc:sldMkLst>
        <pc:spChg chg="mod">
          <ac:chgData name="Pete Puustinen" userId="afdc5376-b007-4d8e-9c19-07b3fbb81413" providerId="ADAL" clId="{7548205D-A481-4EF7-94AC-B99B161CF1ED}" dt="2023-11-17T09:15:52.733" v="66"/>
          <ac:spMkLst>
            <pc:docMk/>
            <pc:sldMk cId="3283954032" sldId="278"/>
            <ac:spMk id="3" creationId="{ECBCB90F-C98C-4B60-E429-D7B8D8E89C66}"/>
          </ac:spMkLst>
        </pc:spChg>
      </pc:sldChg>
      <pc:sldChg chg="modSp mod">
        <pc:chgData name="Pete Puustinen" userId="afdc5376-b007-4d8e-9c19-07b3fbb81413" providerId="ADAL" clId="{7548205D-A481-4EF7-94AC-B99B161CF1ED}" dt="2023-11-17T09:15:52.730" v="64"/>
        <pc:sldMkLst>
          <pc:docMk/>
          <pc:sldMk cId="1240886345" sldId="280"/>
        </pc:sldMkLst>
        <pc:spChg chg="mod">
          <ac:chgData name="Pete Puustinen" userId="afdc5376-b007-4d8e-9c19-07b3fbb81413" providerId="ADAL" clId="{7548205D-A481-4EF7-94AC-B99B161CF1ED}" dt="2023-11-17T09:15:52.730" v="64"/>
          <ac:spMkLst>
            <pc:docMk/>
            <pc:sldMk cId="1240886345" sldId="280"/>
            <ac:spMk id="4" creationId="{709E3333-EF91-979F-41B7-9D3D43BE63BA}"/>
          </ac:spMkLst>
        </pc:spChg>
      </pc:sldChg>
      <pc:sldChg chg="modSp mod">
        <pc:chgData name="Pete Puustinen" userId="afdc5376-b007-4d8e-9c19-07b3fbb81413" providerId="ADAL" clId="{7548205D-A481-4EF7-94AC-B99B161CF1ED}" dt="2023-11-17T09:15:52.729" v="63"/>
        <pc:sldMkLst>
          <pc:docMk/>
          <pc:sldMk cId="3225634840" sldId="281"/>
        </pc:sldMkLst>
        <pc:spChg chg="mod">
          <ac:chgData name="Pete Puustinen" userId="afdc5376-b007-4d8e-9c19-07b3fbb81413" providerId="ADAL" clId="{7548205D-A481-4EF7-94AC-B99B161CF1ED}" dt="2023-11-17T09:15:52.729" v="63"/>
          <ac:spMkLst>
            <pc:docMk/>
            <pc:sldMk cId="3225634840" sldId="281"/>
            <ac:spMk id="7" creationId="{AFD7236C-424E-829C-F132-EB2412253C4B}"/>
          </ac:spMkLst>
        </pc:spChg>
      </pc:sldChg>
      <pc:sldChg chg="modSp mod">
        <pc:chgData name="Pete Puustinen" userId="afdc5376-b007-4d8e-9c19-07b3fbb81413" providerId="ADAL" clId="{7548205D-A481-4EF7-94AC-B99B161CF1ED}" dt="2023-11-17T09:15:52.722" v="59"/>
        <pc:sldMkLst>
          <pc:docMk/>
          <pc:sldMk cId="853975768" sldId="284"/>
        </pc:sldMkLst>
        <pc:spChg chg="mod">
          <ac:chgData name="Pete Puustinen" userId="afdc5376-b007-4d8e-9c19-07b3fbb81413" providerId="ADAL" clId="{7548205D-A481-4EF7-94AC-B99B161CF1ED}" dt="2023-11-17T09:15:52.722" v="59"/>
          <ac:spMkLst>
            <pc:docMk/>
            <pc:sldMk cId="853975768" sldId="284"/>
            <ac:spMk id="3" creationId="{67D20B94-B5B7-759A-4D09-AFC6374270C3}"/>
          </ac:spMkLst>
        </pc:spChg>
      </pc:sldChg>
      <pc:sldChg chg="modSp mod">
        <pc:chgData name="Pete Puustinen" userId="afdc5376-b007-4d8e-9c19-07b3fbb81413" providerId="ADAL" clId="{7548205D-A481-4EF7-94AC-B99B161CF1ED}" dt="2023-11-17T09:15:52.724" v="60"/>
        <pc:sldMkLst>
          <pc:docMk/>
          <pc:sldMk cId="3497314217" sldId="285"/>
        </pc:sldMkLst>
        <pc:spChg chg="mod">
          <ac:chgData name="Pete Puustinen" userId="afdc5376-b007-4d8e-9c19-07b3fbb81413" providerId="ADAL" clId="{7548205D-A481-4EF7-94AC-B99B161CF1ED}" dt="2023-11-17T09:15:52.724" v="60"/>
          <ac:spMkLst>
            <pc:docMk/>
            <pc:sldMk cId="3497314217" sldId="285"/>
            <ac:spMk id="3" creationId="{325DCC8D-2586-0A15-6A21-876B9A96C7AF}"/>
          </ac:spMkLst>
        </pc:spChg>
      </pc:sldChg>
      <pc:sldChg chg="modSp mod">
        <pc:chgData name="Pete Puustinen" userId="afdc5376-b007-4d8e-9c19-07b3fbb81413" providerId="ADAL" clId="{7548205D-A481-4EF7-94AC-B99B161CF1ED}" dt="2023-11-17T09:15:52.721" v="58"/>
        <pc:sldMkLst>
          <pc:docMk/>
          <pc:sldMk cId="856770604" sldId="286"/>
        </pc:sldMkLst>
        <pc:spChg chg="mod">
          <ac:chgData name="Pete Puustinen" userId="afdc5376-b007-4d8e-9c19-07b3fbb81413" providerId="ADAL" clId="{7548205D-A481-4EF7-94AC-B99B161CF1ED}" dt="2023-11-17T09:15:52.721" v="58"/>
          <ac:spMkLst>
            <pc:docMk/>
            <pc:sldMk cId="856770604" sldId="286"/>
            <ac:spMk id="7" creationId="{774C09F1-3E41-6687-12F5-EE12D3E1BCBA}"/>
          </ac:spMkLst>
        </pc:spChg>
      </pc:sldChg>
      <pc:sldChg chg="modSp mod">
        <pc:chgData name="Pete Puustinen" userId="afdc5376-b007-4d8e-9c19-07b3fbb81413" providerId="ADAL" clId="{7548205D-A481-4EF7-94AC-B99B161CF1ED}" dt="2023-11-17T09:15:52.721" v="57"/>
        <pc:sldMkLst>
          <pc:docMk/>
          <pc:sldMk cId="4205934994" sldId="287"/>
        </pc:sldMkLst>
        <pc:spChg chg="mod">
          <ac:chgData name="Pete Puustinen" userId="afdc5376-b007-4d8e-9c19-07b3fbb81413" providerId="ADAL" clId="{7548205D-A481-4EF7-94AC-B99B161CF1ED}" dt="2023-11-17T09:15:52.721" v="57"/>
          <ac:spMkLst>
            <pc:docMk/>
            <pc:sldMk cId="4205934994" sldId="287"/>
            <ac:spMk id="3" creationId="{02D40543-476D-C1DA-2C51-829BC37F2BED}"/>
          </ac:spMkLst>
        </pc:spChg>
      </pc:sldChg>
      <pc:sldChg chg="modSp mod">
        <pc:chgData name="Pete Puustinen" userId="afdc5376-b007-4d8e-9c19-07b3fbb81413" providerId="ADAL" clId="{7548205D-A481-4EF7-94AC-B99B161CF1ED}" dt="2023-11-17T09:15:52.720" v="56"/>
        <pc:sldMkLst>
          <pc:docMk/>
          <pc:sldMk cId="2442334745" sldId="288"/>
        </pc:sldMkLst>
        <pc:spChg chg="mod">
          <ac:chgData name="Pete Puustinen" userId="afdc5376-b007-4d8e-9c19-07b3fbb81413" providerId="ADAL" clId="{7548205D-A481-4EF7-94AC-B99B161CF1ED}" dt="2023-11-17T09:15:52.720" v="56"/>
          <ac:spMkLst>
            <pc:docMk/>
            <pc:sldMk cId="2442334745" sldId="288"/>
            <ac:spMk id="12" creationId="{B6AE83B3-AA14-0BED-611F-D283224A54D8}"/>
          </ac:spMkLst>
        </pc:spChg>
      </pc:sldChg>
      <pc:sldChg chg="modSp mod">
        <pc:chgData name="Pete Puustinen" userId="afdc5376-b007-4d8e-9c19-07b3fbb81413" providerId="ADAL" clId="{7548205D-A481-4EF7-94AC-B99B161CF1ED}" dt="2023-11-17T09:15:52.719" v="55"/>
        <pc:sldMkLst>
          <pc:docMk/>
          <pc:sldMk cId="3385241757" sldId="289"/>
        </pc:sldMkLst>
        <pc:spChg chg="mod">
          <ac:chgData name="Pete Puustinen" userId="afdc5376-b007-4d8e-9c19-07b3fbb81413" providerId="ADAL" clId="{7548205D-A481-4EF7-94AC-B99B161CF1ED}" dt="2023-11-17T09:15:52.719" v="55"/>
          <ac:spMkLst>
            <pc:docMk/>
            <pc:sldMk cId="3385241757" sldId="289"/>
            <ac:spMk id="3" creationId="{03855EB7-5A06-F630-9919-AF8A3ED29450}"/>
          </ac:spMkLst>
        </pc:spChg>
      </pc:sldChg>
      <pc:sldChg chg="modSp mod">
        <pc:chgData name="Pete Puustinen" userId="afdc5376-b007-4d8e-9c19-07b3fbb81413" providerId="ADAL" clId="{7548205D-A481-4EF7-94AC-B99B161CF1ED}" dt="2023-11-17T09:15:52.718" v="54"/>
        <pc:sldMkLst>
          <pc:docMk/>
          <pc:sldMk cId="903109603" sldId="290"/>
        </pc:sldMkLst>
        <pc:spChg chg="mod">
          <ac:chgData name="Pete Puustinen" userId="afdc5376-b007-4d8e-9c19-07b3fbb81413" providerId="ADAL" clId="{7548205D-A481-4EF7-94AC-B99B161CF1ED}" dt="2023-11-17T09:15:52.718" v="54"/>
          <ac:spMkLst>
            <pc:docMk/>
            <pc:sldMk cId="903109603" sldId="290"/>
            <ac:spMk id="4" creationId="{ABC084C5-695B-FC39-3D7D-F5B91163AC81}"/>
          </ac:spMkLst>
        </pc:spChg>
      </pc:sldChg>
      <pc:sldChg chg="modSp mod">
        <pc:chgData name="Pete Puustinen" userId="afdc5376-b007-4d8e-9c19-07b3fbb81413" providerId="ADAL" clId="{7548205D-A481-4EF7-94AC-B99B161CF1ED}" dt="2023-11-17T09:15:52.716" v="53"/>
        <pc:sldMkLst>
          <pc:docMk/>
          <pc:sldMk cId="3899333453" sldId="291"/>
        </pc:sldMkLst>
        <pc:spChg chg="mod">
          <ac:chgData name="Pete Puustinen" userId="afdc5376-b007-4d8e-9c19-07b3fbb81413" providerId="ADAL" clId="{7548205D-A481-4EF7-94AC-B99B161CF1ED}" dt="2023-11-17T09:15:52.716" v="53"/>
          <ac:spMkLst>
            <pc:docMk/>
            <pc:sldMk cId="3899333453" sldId="291"/>
            <ac:spMk id="6" creationId="{774B6718-FE51-465A-D2CE-8358DE303DBC}"/>
          </ac:spMkLst>
        </pc:spChg>
      </pc:sldChg>
      <pc:sldChg chg="modSp mod">
        <pc:chgData name="Pete Puustinen" userId="afdc5376-b007-4d8e-9c19-07b3fbb81413" providerId="ADAL" clId="{7548205D-A481-4EF7-94AC-B99B161CF1ED}" dt="2023-11-17T09:15:52.713" v="51"/>
        <pc:sldMkLst>
          <pc:docMk/>
          <pc:sldMk cId="2887797873" sldId="294"/>
        </pc:sldMkLst>
        <pc:spChg chg="mod">
          <ac:chgData name="Pete Puustinen" userId="afdc5376-b007-4d8e-9c19-07b3fbb81413" providerId="ADAL" clId="{7548205D-A481-4EF7-94AC-B99B161CF1ED}" dt="2023-11-17T09:15:52.713" v="51"/>
          <ac:spMkLst>
            <pc:docMk/>
            <pc:sldMk cId="2887797873" sldId="294"/>
            <ac:spMk id="7" creationId="{8157A096-4273-20A5-190D-C1A3B1F386DA}"/>
          </ac:spMkLst>
        </pc:spChg>
      </pc:sldChg>
      <pc:sldChg chg="modSp mod">
        <pc:chgData name="Pete Puustinen" userId="afdc5376-b007-4d8e-9c19-07b3fbb81413" providerId="ADAL" clId="{7548205D-A481-4EF7-94AC-B99B161CF1ED}" dt="2023-11-17T09:05:45.617" v="1" actId="20577"/>
        <pc:sldMkLst>
          <pc:docMk/>
          <pc:sldMk cId="3480438669" sldId="295"/>
        </pc:sldMkLst>
        <pc:spChg chg="mod">
          <ac:chgData name="Pete Puustinen" userId="afdc5376-b007-4d8e-9c19-07b3fbb81413" providerId="ADAL" clId="{7548205D-A481-4EF7-94AC-B99B161CF1ED}" dt="2023-11-17T09:05:45.617" v="1" actId="20577"/>
          <ac:spMkLst>
            <pc:docMk/>
            <pc:sldMk cId="3480438669" sldId="295"/>
            <ac:spMk id="2" creationId="{00000000-0000-0000-0000-000000000000}"/>
          </ac:spMkLst>
        </pc:spChg>
      </pc:sldChg>
      <pc:sldChg chg="modSp mod">
        <pc:chgData name="Pete Puustinen" userId="afdc5376-b007-4d8e-9c19-07b3fbb81413" providerId="ADAL" clId="{7548205D-A481-4EF7-94AC-B99B161CF1ED}" dt="2023-11-17T09:15:14.483" v="39"/>
        <pc:sldMkLst>
          <pc:docMk/>
          <pc:sldMk cId="2157676589" sldId="2076137319"/>
        </pc:sldMkLst>
        <pc:spChg chg="mod">
          <ac:chgData name="Pete Puustinen" userId="afdc5376-b007-4d8e-9c19-07b3fbb81413" providerId="ADAL" clId="{7548205D-A481-4EF7-94AC-B99B161CF1ED}" dt="2023-11-17T09:05:51.310" v="3" actId="20577"/>
          <ac:spMkLst>
            <pc:docMk/>
            <pc:sldMk cId="2157676589" sldId="2076137319"/>
            <ac:spMk id="2" creationId="{00000000-0000-0000-0000-000000000000}"/>
          </ac:spMkLst>
        </pc:spChg>
        <pc:spChg chg="mod">
          <ac:chgData name="Pete Puustinen" userId="afdc5376-b007-4d8e-9c19-07b3fbb81413" providerId="ADAL" clId="{7548205D-A481-4EF7-94AC-B99B161CF1ED}" dt="2023-11-17T09:15:14.483" v="39"/>
          <ac:spMkLst>
            <pc:docMk/>
            <pc:sldMk cId="2157676589" sldId="2076137319"/>
            <ac:spMk id="3" creationId="{98480B4D-6568-7075-3C1C-7484E84BC5DC}"/>
          </ac:spMkLst>
        </pc:spChg>
      </pc:sldChg>
      <pc:sldChg chg="modSp mod">
        <pc:chgData name="Pete Puustinen" userId="afdc5376-b007-4d8e-9c19-07b3fbb81413" providerId="ADAL" clId="{7548205D-A481-4EF7-94AC-B99B161CF1ED}" dt="2023-11-17T09:15:52.710" v="49"/>
        <pc:sldMkLst>
          <pc:docMk/>
          <pc:sldMk cId="2967345963" sldId="2076137320"/>
        </pc:sldMkLst>
        <pc:spChg chg="mod">
          <ac:chgData name="Pete Puustinen" userId="afdc5376-b007-4d8e-9c19-07b3fbb81413" providerId="ADAL" clId="{7548205D-A481-4EF7-94AC-B99B161CF1ED}" dt="2023-11-17T09:05:58.730" v="4"/>
          <ac:spMkLst>
            <pc:docMk/>
            <pc:sldMk cId="2967345963" sldId="2076137320"/>
            <ac:spMk id="2" creationId="{00000000-0000-0000-0000-000000000000}"/>
          </ac:spMkLst>
        </pc:spChg>
        <pc:spChg chg="mod">
          <ac:chgData name="Pete Puustinen" userId="afdc5376-b007-4d8e-9c19-07b3fbb81413" providerId="ADAL" clId="{7548205D-A481-4EF7-94AC-B99B161CF1ED}" dt="2023-11-17T09:15:52.710" v="49"/>
          <ac:spMkLst>
            <pc:docMk/>
            <pc:sldMk cId="2967345963" sldId="2076137320"/>
            <ac:spMk id="3" creationId="{04E2438D-55BA-4D88-74C1-4D763ADA5F64}"/>
          </ac:spMkLst>
        </pc:spChg>
      </pc:sldChg>
      <pc:sldChg chg="delSp modSp mod">
        <pc:chgData name="Pete Puustinen" userId="afdc5376-b007-4d8e-9c19-07b3fbb81413" providerId="ADAL" clId="{7548205D-A481-4EF7-94AC-B99B161CF1ED}" dt="2023-11-17T09:14:31.533" v="37" actId="478"/>
        <pc:sldMkLst>
          <pc:docMk/>
          <pc:sldMk cId="2086738166" sldId="2076137321"/>
        </pc:sldMkLst>
        <pc:spChg chg="mod">
          <ac:chgData name="Pete Puustinen" userId="afdc5376-b007-4d8e-9c19-07b3fbb81413" providerId="ADAL" clId="{7548205D-A481-4EF7-94AC-B99B161CF1ED}" dt="2023-11-17T09:06:01.791" v="5"/>
          <ac:spMkLst>
            <pc:docMk/>
            <pc:sldMk cId="2086738166" sldId="2076137321"/>
            <ac:spMk id="2" creationId="{00000000-0000-0000-0000-000000000000}"/>
          </ac:spMkLst>
        </pc:spChg>
        <pc:spChg chg="del">
          <ac:chgData name="Pete Puustinen" userId="afdc5376-b007-4d8e-9c19-07b3fbb81413" providerId="ADAL" clId="{7548205D-A481-4EF7-94AC-B99B161CF1ED}" dt="2023-11-17T09:14:31.533" v="37" actId="478"/>
          <ac:spMkLst>
            <pc:docMk/>
            <pc:sldMk cId="2086738166" sldId="2076137321"/>
            <ac:spMk id="3" creationId="{A8DE4105-58A2-1760-02AA-2FB815CE9B81}"/>
          </ac:spMkLst>
        </pc:spChg>
      </pc:sldChg>
      <pc:sldChg chg="delSp modSp mod">
        <pc:chgData name="Pete Puustinen" userId="afdc5376-b007-4d8e-9c19-07b3fbb81413" providerId="ADAL" clId="{7548205D-A481-4EF7-94AC-B99B161CF1ED}" dt="2023-11-17T09:14:34.196" v="38" actId="478"/>
        <pc:sldMkLst>
          <pc:docMk/>
          <pc:sldMk cId="1697221840" sldId="2076137326"/>
        </pc:sldMkLst>
        <pc:spChg chg="mod">
          <ac:chgData name="Pete Puustinen" userId="afdc5376-b007-4d8e-9c19-07b3fbb81413" providerId="ADAL" clId="{7548205D-A481-4EF7-94AC-B99B161CF1ED}" dt="2023-11-17T09:06:24.521" v="29" actId="20577"/>
          <ac:spMkLst>
            <pc:docMk/>
            <pc:sldMk cId="1697221840" sldId="2076137326"/>
            <ac:spMk id="2" creationId="{00000000-0000-0000-0000-000000000000}"/>
          </ac:spMkLst>
        </pc:spChg>
        <pc:spChg chg="del">
          <ac:chgData name="Pete Puustinen" userId="afdc5376-b007-4d8e-9c19-07b3fbb81413" providerId="ADAL" clId="{7548205D-A481-4EF7-94AC-B99B161CF1ED}" dt="2023-11-17T09:14:34.196" v="38" actId="478"/>
          <ac:spMkLst>
            <pc:docMk/>
            <pc:sldMk cId="1697221840" sldId="2076137326"/>
            <ac:spMk id="3" creationId="{450471E7-DFD1-630A-50B7-2E67D58340D8}"/>
          </ac:spMkLst>
        </pc:spChg>
      </pc:sldChg>
      <pc:sldChg chg="delSp modSp mod">
        <pc:chgData name="Pete Puustinen" userId="afdc5376-b007-4d8e-9c19-07b3fbb81413" providerId="ADAL" clId="{7548205D-A481-4EF7-94AC-B99B161CF1ED}" dt="2023-11-17T09:14:25.695" v="35" actId="478"/>
        <pc:sldMkLst>
          <pc:docMk/>
          <pc:sldMk cId="1816255036" sldId="2076137327"/>
        </pc:sldMkLst>
        <pc:spChg chg="mod">
          <ac:chgData name="Pete Puustinen" userId="afdc5376-b007-4d8e-9c19-07b3fbb81413" providerId="ADAL" clId="{7548205D-A481-4EF7-94AC-B99B161CF1ED}" dt="2023-11-17T09:14:00.310" v="30"/>
          <ac:spMkLst>
            <pc:docMk/>
            <pc:sldMk cId="1816255036" sldId="2076137327"/>
            <ac:spMk id="2" creationId="{00000000-0000-0000-0000-000000000000}"/>
          </ac:spMkLst>
        </pc:spChg>
        <pc:spChg chg="del">
          <ac:chgData name="Pete Puustinen" userId="afdc5376-b007-4d8e-9c19-07b3fbb81413" providerId="ADAL" clId="{7548205D-A481-4EF7-94AC-B99B161CF1ED}" dt="2023-11-17T09:14:25.695" v="35" actId="478"/>
          <ac:spMkLst>
            <pc:docMk/>
            <pc:sldMk cId="1816255036" sldId="2076137327"/>
            <ac:spMk id="3" creationId="{83815F23-8A0A-02D9-123A-CEA1D0AC3466}"/>
          </ac:spMkLst>
        </pc:spChg>
      </pc:sldChg>
      <pc:sldChg chg="delSp modSp mod">
        <pc:chgData name="Pete Puustinen" userId="afdc5376-b007-4d8e-9c19-07b3fbb81413" providerId="ADAL" clId="{7548205D-A481-4EF7-94AC-B99B161CF1ED}" dt="2023-11-17T09:14:28.638" v="36" actId="478"/>
        <pc:sldMkLst>
          <pc:docMk/>
          <pc:sldMk cId="1203968903" sldId="2076137328"/>
        </pc:sldMkLst>
        <pc:spChg chg="mod">
          <ac:chgData name="Pete Puustinen" userId="afdc5376-b007-4d8e-9c19-07b3fbb81413" providerId="ADAL" clId="{7548205D-A481-4EF7-94AC-B99B161CF1ED}" dt="2023-11-17T09:14:03.135" v="31"/>
          <ac:spMkLst>
            <pc:docMk/>
            <pc:sldMk cId="1203968903" sldId="2076137328"/>
            <ac:spMk id="2" creationId="{00000000-0000-0000-0000-000000000000}"/>
          </ac:spMkLst>
        </pc:spChg>
        <pc:spChg chg="del">
          <ac:chgData name="Pete Puustinen" userId="afdc5376-b007-4d8e-9c19-07b3fbb81413" providerId="ADAL" clId="{7548205D-A481-4EF7-94AC-B99B161CF1ED}" dt="2023-11-17T09:14:28.638" v="36" actId="478"/>
          <ac:spMkLst>
            <pc:docMk/>
            <pc:sldMk cId="1203968903" sldId="2076137328"/>
            <ac:spMk id="3" creationId="{B8B6AE5A-E213-58B1-9007-FDE9C1632C94}"/>
          </ac:spMkLst>
        </pc:spChg>
      </pc:sldChg>
      <pc:sldChg chg="modSp mod">
        <pc:chgData name="Pete Puustinen" userId="afdc5376-b007-4d8e-9c19-07b3fbb81413" providerId="ADAL" clId="{7548205D-A481-4EF7-94AC-B99B161CF1ED}" dt="2023-11-17T09:15:52.708" v="48"/>
        <pc:sldMkLst>
          <pc:docMk/>
          <pc:sldMk cId="2154414143" sldId="2076137329"/>
        </pc:sldMkLst>
        <pc:spChg chg="mod">
          <ac:chgData name="Pete Puustinen" userId="afdc5376-b007-4d8e-9c19-07b3fbb81413" providerId="ADAL" clId="{7548205D-A481-4EF7-94AC-B99B161CF1ED}" dt="2023-11-17T09:14:05.731" v="32"/>
          <ac:spMkLst>
            <pc:docMk/>
            <pc:sldMk cId="2154414143" sldId="2076137329"/>
            <ac:spMk id="2" creationId="{00000000-0000-0000-0000-000000000000}"/>
          </ac:spMkLst>
        </pc:spChg>
        <pc:spChg chg="mod">
          <ac:chgData name="Pete Puustinen" userId="afdc5376-b007-4d8e-9c19-07b3fbb81413" providerId="ADAL" clId="{7548205D-A481-4EF7-94AC-B99B161CF1ED}" dt="2023-11-17T09:15:52.708" v="48"/>
          <ac:spMkLst>
            <pc:docMk/>
            <pc:sldMk cId="2154414143" sldId="2076137329"/>
            <ac:spMk id="3" creationId="{821ECF26-A84A-CC66-21D1-07C21FD3BBE1}"/>
          </ac:spMkLst>
        </pc:spChg>
      </pc:sldChg>
      <pc:sldChg chg="modSp mod">
        <pc:chgData name="Pete Puustinen" userId="afdc5376-b007-4d8e-9c19-07b3fbb81413" providerId="ADAL" clId="{7548205D-A481-4EF7-94AC-B99B161CF1ED}" dt="2023-11-17T09:15:52.707" v="47"/>
        <pc:sldMkLst>
          <pc:docMk/>
          <pc:sldMk cId="819147288" sldId="2076137330"/>
        </pc:sldMkLst>
        <pc:spChg chg="mod">
          <ac:chgData name="Pete Puustinen" userId="afdc5376-b007-4d8e-9c19-07b3fbb81413" providerId="ADAL" clId="{7548205D-A481-4EF7-94AC-B99B161CF1ED}" dt="2023-11-17T09:14:08.976" v="33"/>
          <ac:spMkLst>
            <pc:docMk/>
            <pc:sldMk cId="819147288" sldId="2076137330"/>
            <ac:spMk id="2" creationId="{00000000-0000-0000-0000-000000000000}"/>
          </ac:spMkLst>
        </pc:spChg>
        <pc:spChg chg="mod">
          <ac:chgData name="Pete Puustinen" userId="afdc5376-b007-4d8e-9c19-07b3fbb81413" providerId="ADAL" clId="{7548205D-A481-4EF7-94AC-B99B161CF1ED}" dt="2023-11-17T09:15:52.707" v="47"/>
          <ac:spMkLst>
            <pc:docMk/>
            <pc:sldMk cId="819147288" sldId="2076137330"/>
            <ac:spMk id="3" creationId="{CD294306-552D-0398-293F-C0276622EB90}"/>
          </ac:spMkLst>
        </pc:spChg>
      </pc:sldChg>
      <pc:sldChg chg="modSp mod">
        <pc:chgData name="Pete Puustinen" userId="afdc5376-b007-4d8e-9c19-07b3fbb81413" providerId="ADAL" clId="{7548205D-A481-4EF7-94AC-B99B161CF1ED}" dt="2023-11-17T09:15:52.706" v="46"/>
        <pc:sldMkLst>
          <pc:docMk/>
          <pc:sldMk cId="3947781748" sldId="2076137331"/>
        </pc:sldMkLst>
        <pc:spChg chg="mod">
          <ac:chgData name="Pete Puustinen" userId="afdc5376-b007-4d8e-9c19-07b3fbb81413" providerId="ADAL" clId="{7548205D-A481-4EF7-94AC-B99B161CF1ED}" dt="2023-11-17T09:14:12.390" v="34"/>
          <ac:spMkLst>
            <pc:docMk/>
            <pc:sldMk cId="3947781748" sldId="2076137331"/>
            <ac:spMk id="2" creationId="{00000000-0000-0000-0000-000000000000}"/>
          </ac:spMkLst>
        </pc:spChg>
        <pc:spChg chg="mod">
          <ac:chgData name="Pete Puustinen" userId="afdc5376-b007-4d8e-9c19-07b3fbb81413" providerId="ADAL" clId="{7548205D-A481-4EF7-94AC-B99B161CF1ED}" dt="2023-11-17T09:15:52.706" v="46"/>
          <ac:spMkLst>
            <pc:docMk/>
            <pc:sldMk cId="3947781748" sldId="2076137331"/>
            <ac:spMk id="3" creationId="{7CB0D307-69C2-B2B8-68D5-BEA1CE70CC97}"/>
          </ac:spMkLst>
        </pc:spChg>
      </pc:sldChg>
      <pc:sldChg chg="modSp mod">
        <pc:chgData name="Pete Puustinen" userId="afdc5376-b007-4d8e-9c19-07b3fbb81413" providerId="ADAL" clId="{7548205D-A481-4EF7-94AC-B99B161CF1ED}" dt="2023-11-17T09:15:52.704" v="43"/>
        <pc:sldMkLst>
          <pc:docMk/>
          <pc:sldMk cId="3508893578" sldId="2076137333"/>
        </pc:sldMkLst>
        <pc:spChg chg="mod">
          <ac:chgData name="Pete Puustinen" userId="afdc5376-b007-4d8e-9c19-07b3fbb81413" providerId="ADAL" clId="{7548205D-A481-4EF7-94AC-B99B161CF1ED}" dt="2023-11-17T09:15:52.704" v="43"/>
          <ac:spMkLst>
            <pc:docMk/>
            <pc:sldMk cId="3508893578" sldId="2076137333"/>
            <ac:spMk id="3" creationId="{18A3CBFF-AA79-15E7-086C-42DDA74F1AE5}"/>
          </ac:spMkLst>
        </pc:spChg>
      </pc:sldChg>
      <pc:sldChg chg="modSp mod">
        <pc:chgData name="Pete Puustinen" userId="afdc5376-b007-4d8e-9c19-07b3fbb81413" providerId="ADAL" clId="{7548205D-A481-4EF7-94AC-B99B161CF1ED}" dt="2023-11-17T09:15:52.703" v="42"/>
        <pc:sldMkLst>
          <pc:docMk/>
          <pc:sldMk cId="2985189572" sldId="2076137334"/>
        </pc:sldMkLst>
        <pc:spChg chg="mod">
          <ac:chgData name="Pete Puustinen" userId="afdc5376-b007-4d8e-9c19-07b3fbb81413" providerId="ADAL" clId="{7548205D-A481-4EF7-94AC-B99B161CF1ED}" dt="2023-11-17T09:15:52.703" v="42"/>
          <ac:spMkLst>
            <pc:docMk/>
            <pc:sldMk cId="2985189572" sldId="2076137334"/>
            <ac:spMk id="3" creationId="{84A7FD60-19C7-1CC7-4BDD-8A80F85DAA92}"/>
          </ac:spMkLst>
        </pc:spChg>
      </pc:sldChg>
      <pc:sldChg chg="modSp mod">
        <pc:chgData name="Pete Puustinen" userId="afdc5376-b007-4d8e-9c19-07b3fbb81413" providerId="ADAL" clId="{7548205D-A481-4EF7-94AC-B99B161CF1ED}" dt="2023-11-17T09:15:52.732" v="65"/>
        <pc:sldMkLst>
          <pc:docMk/>
          <pc:sldMk cId="1844858270" sldId="2076137337"/>
        </pc:sldMkLst>
        <pc:spChg chg="mod">
          <ac:chgData name="Pete Puustinen" userId="afdc5376-b007-4d8e-9c19-07b3fbb81413" providerId="ADAL" clId="{7548205D-A481-4EF7-94AC-B99B161CF1ED}" dt="2023-11-17T09:15:52.732" v="65"/>
          <ac:spMkLst>
            <pc:docMk/>
            <pc:sldMk cId="1844858270" sldId="2076137337"/>
            <ac:spMk id="3" creationId="{0F96AF69-B32A-A086-DE21-730BC3B56FE5}"/>
          </ac:spMkLst>
        </pc:spChg>
      </pc:sldChg>
      <pc:sldChg chg="modSp mod">
        <pc:chgData name="Pete Puustinen" userId="afdc5376-b007-4d8e-9c19-07b3fbb81413" providerId="ADAL" clId="{7548205D-A481-4EF7-94AC-B99B161CF1ED}" dt="2023-11-17T09:15:52.735" v="68"/>
        <pc:sldMkLst>
          <pc:docMk/>
          <pc:sldMk cId="3126041446" sldId="2076137338"/>
        </pc:sldMkLst>
        <pc:spChg chg="mod">
          <ac:chgData name="Pete Puustinen" userId="afdc5376-b007-4d8e-9c19-07b3fbb81413" providerId="ADAL" clId="{7548205D-A481-4EF7-94AC-B99B161CF1ED}" dt="2023-11-17T09:15:52.735" v="68"/>
          <ac:spMkLst>
            <pc:docMk/>
            <pc:sldMk cId="3126041446" sldId="2076137338"/>
            <ac:spMk id="6" creationId="{51412500-D69F-0F83-8A3E-1D701EA520AF}"/>
          </ac:spMkLst>
        </pc:spChg>
      </pc:sldChg>
      <pc:sldChg chg="modSp mod">
        <pc:chgData name="Pete Puustinen" userId="afdc5376-b007-4d8e-9c19-07b3fbb81413" providerId="ADAL" clId="{7548205D-A481-4EF7-94AC-B99B161CF1ED}" dt="2023-11-17T09:15:52.715" v="52"/>
        <pc:sldMkLst>
          <pc:docMk/>
          <pc:sldMk cId="307822543" sldId="2076137339"/>
        </pc:sldMkLst>
        <pc:spChg chg="mod">
          <ac:chgData name="Pete Puustinen" userId="afdc5376-b007-4d8e-9c19-07b3fbb81413" providerId="ADAL" clId="{7548205D-A481-4EF7-94AC-B99B161CF1ED}" dt="2023-11-17T09:15:52.715" v="52"/>
          <ac:spMkLst>
            <pc:docMk/>
            <pc:sldMk cId="307822543" sldId="2076137339"/>
            <ac:spMk id="3" creationId="{F9055F90-2E18-DC99-3ADC-C76614AB9E7F}"/>
          </ac:spMkLst>
        </pc:spChg>
      </pc:sldChg>
      <pc:sldChg chg="modSp mod">
        <pc:chgData name="Pete Puustinen" userId="afdc5376-b007-4d8e-9c19-07b3fbb81413" providerId="ADAL" clId="{7548205D-A481-4EF7-94AC-B99B161CF1ED}" dt="2023-11-17T09:15:52.712" v="50"/>
        <pc:sldMkLst>
          <pc:docMk/>
          <pc:sldMk cId="2338184350" sldId="2076137340"/>
        </pc:sldMkLst>
        <pc:spChg chg="mod">
          <ac:chgData name="Pete Puustinen" userId="afdc5376-b007-4d8e-9c19-07b3fbb81413" providerId="ADAL" clId="{7548205D-A481-4EF7-94AC-B99B161CF1ED}" dt="2023-11-17T09:15:52.712" v="50"/>
          <ac:spMkLst>
            <pc:docMk/>
            <pc:sldMk cId="2338184350" sldId="2076137340"/>
            <ac:spMk id="3" creationId="{D64787DC-F56B-1899-934D-6E4C21F76A50}"/>
          </ac:spMkLst>
        </pc:spChg>
      </pc:sldChg>
      <pc:sldChg chg="modSp mod">
        <pc:chgData name="Pete Puustinen" userId="afdc5376-b007-4d8e-9c19-07b3fbb81413" providerId="ADAL" clId="{7548205D-A481-4EF7-94AC-B99B161CF1ED}" dt="2023-11-17T09:15:52.748" v="79"/>
        <pc:sldMkLst>
          <pc:docMk/>
          <pc:sldMk cId="2172348592" sldId="2076137342"/>
        </pc:sldMkLst>
        <pc:spChg chg="mod">
          <ac:chgData name="Pete Puustinen" userId="afdc5376-b007-4d8e-9c19-07b3fbb81413" providerId="ADAL" clId="{7548205D-A481-4EF7-94AC-B99B161CF1ED}" dt="2023-11-17T09:15:52.748" v="79"/>
          <ac:spMkLst>
            <pc:docMk/>
            <pc:sldMk cId="2172348592" sldId="2076137342"/>
            <ac:spMk id="19" creationId="{A04B054A-A721-4144-96FE-966534FB355F}"/>
          </ac:spMkLst>
        </pc:spChg>
      </pc:sldChg>
      <pc:sldChg chg="modSp mod">
        <pc:chgData name="Pete Puustinen" userId="afdc5376-b007-4d8e-9c19-07b3fbb81413" providerId="ADAL" clId="{7548205D-A481-4EF7-94AC-B99B161CF1ED}" dt="2023-11-17T09:15:52.746" v="77"/>
        <pc:sldMkLst>
          <pc:docMk/>
          <pc:sldMk cId="601706283" sldId="2145706662"/>
        </pc:sldMkLst>
        <pc:spChg chg="mod">
          <ac:chgData name="Pete Puustinen" userId="afdc5376-b007-4d8e-9c19-07b3fbb81413" providerId="ADAL" clId="{7548205D-A481-4EF7-94AC-B99B161CF1ED}" dt="2023-11-17T09:15:52.746" v="77"/>
          <ac:spMkLst>
            <pc:docMk/>
            <pc:sldMk cId="601706283" sldId="2145706662"/>
            <ac:spMk id="11" creationId="{B6557B7F-8930-45B3-8C92-8E2F48E4CF5E}"/>
          </ac:spMkLst>
        </pc:spChg>
      </pc:sldChg>
      <pc:sldChg chg="modSp mod">
        <pc:chgData name="Pete Puustinen" userId="afdc5376-b007-4d8e-9c19-07b3fbb81413" providerId="ADAL" clId="{7548205D-A481-4EF7-94AC-B99B161CF1ED}" dt="2023-11-17T09:15:52.747" v="78"/>
        <pc:sldMkLst>
          <pc:docMk/>
          <pc:sldMk cId="641711193" sldId="2147469902"/>
        </pc:sldMkLst>
        <pc:spChg chg="mod">
          <ac:chgData name="Pete Puustinen" userId="afdc5376-b007-4d8e-9c19-07b3fbb81413" providerId="ADAL" clId="{7548205D-A481-4EF7-94AC-B99B161CF1ED}" dt="2023-11-17T09:15:52.747" v="78"/>
          <ac:spMkLst>
            <pc:docMk/>
            <pc:sldMk cId="641711193" sldId="2147469902"/>
            <ac:spMk id="2" creationId="{9094971B-E6E5-F2C0-DA10-5AA0BA575B4D}"/>
          </ac:spMkLst>
        </pc:spChg>
      </pc:sldChg>
      <pc:sldChg chg="modSp mod">
        <pc:chgData name="Pete Puustinen" userId="afdc5376-b007-4d8e-9c19-07b3fbb81413" providerId="ADAL" clId="{7548205D-A481-4EF7-94AC-B99B161CF1ED}" dt="2023-11-17T09:15:52.739" v="72"/>
        <pc:sldMkLst>
          <pc:docMk/>
          <pc:sldMk cId="2873351802" sldId="2147469903"/>
        </pc:sldMkLst>
        <pc:spChg chg="mod">
          <ac:chgData name="Pete Puustinen" userId="afdc5376-b007-4d8e-9c19-07b3fbb81413" providerId="ADAL" clId="{7548205D-A481-4EF7-94AC-B99B161CF1ED}" dt="2023-11-17T09:15:52.739" v="72"/>
          <ac:spMkLst>
            <pc:docMk/>
            <pc:sldMk cId="2873351802" sldId="2147469903"/>
            <ac:spMk id="11" creationId="{B6557B7F-8930-45B3-8C92-8E2F48E4CF5E}"/>
          </ac:spMkLst>
        </pc:spChg>
      </pc:sldChg>
      <pc:sldChg chg="modSp mod">
        <pc:chgData name="Pete Puustinen" userId="afdc5376-b007-4d8e-9c19-07b3fbb81413" providerId="ADAL" clId="{7548205D-A481-4EF7-94AC-B99B161CF1ED}" dt="2023-11-17T09:15:52.727" v="62"/>
        <pc:sldMkLst>
          <pc:docMk/>
          <pc:sldMk cId="984083080" sldId="2147469904"/>
        </pc:sldMkLst>
        <pc:spChg chg="mod">
          <ac:chgData name="Pete Puustinen" userId="afdc5376-b007-4d8e-9c19-07b3fbb81413" providerId="ADAL" clId="{7548205D-A481-4EF7-94AC-B99B161CF1ED}" dt="2023-11-17T09:15:52.727" v="62"/>
          <ac:spMkLst>
            <pc:docMk/>
            <pc:sldMk cId="984083080" sldId="2147469904"/>
            <ac:spMk id="12" creationId="{15716BB7-975A-42A8-B6AF-DE8E83CD26C4}"/>
          </ac:spMkLst>
        </pc:spChg>
      </pc:sldChg>
      <pc:sldChg chg="modSp mod">
        <pc:chgData name="Pete Puustinen" userId="afdc5376-b007-4d8e-9c19-07b3fbb81413" providerId="ADAL" clId="{7548205D-A481-4EF7-94AC-B99B161CF1ED}" dt="2023-11-17T09:15:52.725" v="61"/>
        <pc:sldMkLst>
          <pc:docMk/>
          <pc:sldMk cId="174494594" sldId="2147469905"/>
        </pc:sldMkLst>
        <pc:spChg chg="mod">
          <ac:chgData name="Pete Puustinen" userId="afdc5376-b007-4d8e-9c19-07b3fbb81413" providerId="ADAL" clId="{7548205D-A481-4EF7-94AC-B99B161CF1ED}" dt="2023-11-17T09:15:52.725" v="61"/>
          <ac:spMkLst>
            <pc:docMk/>
            <pc:sldMk cId="174494594" sldId="2147469905"/>
            <ac:spMk id="11" creationId="{B6557B7F-8930-45B3-8C92-8E2F48E4CF5E}"/>
          </ac:spMkLst>
        </pc:spChg>
      </pc:sldChg>
      <pc:sldChg chg="modSp mod">
        <pc:chgData name="Pete Puustinen" userId="afdc5376-b007-4d8e-9c19-07b3fbb81413" providerId="ADAL" clId="{7548205D-A481-4EF7-94AC-B99B161CF1ED}" dt="2023-11-17T09:15:52.705" v="45"/>
        <pc:sldMkLst>
          <pc:docMk/>
          <pc:sldMk cId="1117999489" sldId="2147469906"/>
        </pc:sldMkLst>
        <pc:spChg chg="mod">
          <ac:chgData name="Pete Puustinen" userId="afdc5376-b007-4d8e-9c19-07b3fbb81413" providerId="ADAL" clId="{7548205D-A481-4EF7-94AC-B99B161CF1ED}" dt="2023-11-17T09:15:52.705" v="45"/>
          <ac:spMkLst>
            <pc:docMk/>
            <pc:sldMk cId="1117999489" sldId="2147469906"/>
            <ac:spMk id="12" creationId="{15716BB7-975A-42A8-B6AF-DE8E83CD26C4}"/>
          </ac:spMkLst>
        </pc:spChg>
      </pc:sldChg>
      <pc:sldChg chg="modSp mod">
        <pc:chgData name="Pete Puustinen" userId="afdc5376-b007-4d8e-9c19-07b3fbb81413" providerId="ADAL" clId="{7548205D-A481-4EF7-94AC-B99B161CF1ED}" dt="2023-11-17T09:15:52.704" v="44"/>
        <pc:sldMkLst>
          <pc:docMk/>
          <pc:sldMk cId="2564359180" sldId="2147469907"/>
        </pc:sldMkLst>
        <pc:spChg chg="mod">
          <ac:chgData name="Pete Puustinen" userId="afdc5376-b007-4d8e-9c19-07b3fbb81413" providerId="ADAL" clId="{7548205D-A481-4EF7-94AC-B99B161CF1ED}" dt="2023-11-17T09:15:52.704" v="44"/>
          <ac:spMkLst>
            <pc:docMk/>
            <pc:sldMk cId="2564359180" sldId="2147469907"/>
            <ac:spMk id="11" creationId="{B6557B7F-8930-45B3-8C92-8E2F48E4CF5E}"/>
          </ac:spMkLst>
        </pc:spChg>
      </pc:sldChg>
      <pc:sldChg chg="modSp mod">
        <pc:chgData name="Pete Puustinen" userId="afdc5376-b007-4d8e-9c19-07b3fbb81413" providerId="ADAL" clId="{7548205D-A481-4EF7-94AC-B99B161CF1ED}" dt="2023-11-17T09:15:52.702" v="41"/>
        <pc:sldMkLst>
          <pc:docMk/>
          <pc:sldMk cId="2843062585" sldId="2147469908"/>
        </pc:sldMkLst>
        <pc:spChg chg="mod">
          <ac:chgData name="Pete Puustinen" userId="afdc5376-b007-4d8e-9c19-07b3fbb81413" providerId="ADAL" clId="{7548205D-A481-4EF7-94AC-B99B161CF1ED}" dt="2023-11-17T09:15:52.702" v="41"/>
          <ac:spMkLst>
            <pc:docMk/>
            <pc:sldMk cId="2843062585" sldId="2147469908"/>
            <ac:spMk id="12" creationId="{15716BB7-975A-42A8-B6AF-DE8E83CD26C4}"/>
          </ac:spMkLst>
        </pc:spChg>
      </pc:sldChg>
      <pc:sldChg chg="modSp mod">
        <pc:chgData name="Pete Puustinen" userId="afdc5376-b007-4d8e-9c19-07b3fbb81413" providerId="ADAL" clId="{7548205D-A481-4EF7-94AC-B99B161CF1ED}" dt="2023-11-17T09:15:52.700" v="40"/>
        <pc:sldMkLst>
          <pc:docMk/>
          <pc:sldMk cId="1731996720" sldId="2147469909"/>
        </pc:sldMkLst>
        <pc:spChg chg="mod">
          <ac:chgData name="Pete Puustinen" userId="afdc5376-b007-4d8e-9c19-07b3fbb81413" providerId="ADAL" clId="{7548205D-A481-4EF7-94AC-B99B161CF1ED}" dt="2023-11-17T09:15:52.700" v="40"/>
          <ac:spMkLst>
            <pc:docMk/>
            <pc:sldMk cId="1731996720" sldId="2147469909"/>
            <ac:spMk id="9" creationId="{7AC4F3CB-40F5-4D01-8BB6-1D1FE1099E94}"/>
          </ac:spMkLst>
        </pc:spChg>
      </pc:sldChg>
    </pc:docChg>
  </pc:docChgLst>
  <pc:docChgLst>
    <pc:chgData name="Pete Puustinen" userId="afdc5376-b007-4d8e-9c19-07b3fbb81413" providerId="ADAL" clId="{2C696C57-8505-45B3-86C3-150B8254519E}"/>
    <pc:docChg chg="undo custSel addSld delSld modSld sldOrd">
      <pc:chgData name="Pete Puustinen" userId="afdc5376-b007-4d8e-9c19-07b3fbb81413" providerId="ADAL" clId="{2C696C57-8505-45B3-86C3-150B8254519E}" dt="2022-10-27T06:48:06.795" v="2844" actId="255"/>
      <pc:docMkLst>
        <pc:docMk/>
      </pc:docMkLst>
      <pc:sldChg chg="modSp mod">
        <pc:chgData name="Pete Puustinen" userId="afdc5376-b007-4d8e-9c19-07b3fbb81413" providerId="ADAL" clId="{2C696C57-8505-45B3-86C3-150B8254519E}" dt="2022-10-27T06:48:06.795" v="2844" actId="255"/>
        <pc:sldMkLst>
          <pc:docMk/>
          <pc:sldMk cId="2855915696" sldId="275"/>
        </pc:sldMkLst>
        <pc:spChg chg="mod">
          <ac:chgData name="Pete Puustinen" userId="afdc5376-b007-4d8e-9c19-07b3fbb81413" providerId="ADAL" clId="{2C696C57-8505-45B3-86C3-150B8254519E}" dt="2022-10-27T06:48:06.795" v="2844" actId="255"/>
          <ac:spMkLst>
            <pc:docMk/>
            <pc:sldMk cId="2855915696" sldId="275"/>
            <ac:spMk id="21" creationId="{8F0E967B-558A-4103-A5EF-4B2E60EC21B0}"/>
          </ac:spMkLst>
        </pc:spChg>
      </pc:sldChg>
      <pc:sldChg chg="modSp mod">
        <pc:chgData name="Pete Puustinen" userId="afdc5376-b007-4d8e-9c19-07b3fbb81413" providerId="ADAL" clId="{2C696C57-8505-45B3-86C3-150B8254519E}" dt="2022-10-25T16:04:53.742" v="1465" actId="14100"/>
        <pc:sldMkLst>
          <pc:docMk/>
          <pc:sldMk cId="4170573856" sldId="276"/>
        </pc:sldMkLst>
        <pc:spChg chg="mod">
          <ac:chgData name="Pete Puustinen" userId="afdc5376-b007-4d8e-9c19-07b3fbb81413" providerId="ADAL" clId="{2C696C57-8505-45B3-86C3-150B8254519E}" dt="2022-10-25T16:04:39.361" v="1462" actId="14100"/>
          <ac:spMkLst>
            <pc:docMk/>
            <pc:sldMk cId="4170573856" sldId="276"/>
            <ac:spMk id="35" creationId="{A4896BFA-D395-460B-86D2-3011936FD7D1}"/>
          </ac:spMkLst>
        </pc:spChg>
        <pc:spChg chg="mod">
          <ac:chgData name="Pete Puustinen" userId="afdc5376-b007-4d8e-9c19-07b3fbb81413" providerId="ADAL" clId="{2C696C57-8505-45B3-86C3-150B8254519E}" dt="2022-10-25T16:04:53.742" v="1465" actId="14100"/>
          <ac:spMkLst>
            <pc:docMk/>
            <pc:sldMk cId="4170573856" sldId="276"/>
            <ac:spMk id="36" creationId="{F2CF7DAE-516F-4278-90DD-217E1679A4C9}"/>
          </ac:spMkLst>
        </pc:spChg>
        <pc:picChg chg="mod">
          <ac:chgData name="Pete Puustinen" userId="afdc5376-b007-4d8e-9c19-07b3fbb81413" providerId="ADAL" clId="{2C696C57-8505-45B3-86C3-150B8254519E}" dt="2022-10-25T16:04:46.526" v="1464" actId="14100"/>
          <ac:picMkLst>
            <pc:docMk/>
            <pc:sldMk cId="4170573856" sldId="276"/>
            <ac:picMk id="34" creationId="{E9AF0895-F355-4958-8CA5-568F88D52EE2}"/>
          </ac:picMkLst>
        </pc:picChg>
      </pc:sldChg>
      <pc:sldChg chg="modSp mod">
        <pc:chgData name="Pete Puustinen" userId="afdc5376-b007-4d8e-9c19-07b3fbb81413" providerId="ADAL" clId="{2C696C57-8505-45B3-86C3-150B8254519E}" dt="2022-10-25T16:05:33.068" v="1470" actId="14100"/>
        <pc:sldMkLst>
          <pc:docMk/>
          <pc:sldMk cId="2973614756" sldId="277"/>
        </pc:sldMkLst>
        <pc:spChg chg="mod">
          <ac:chgData name="Pete Puustinen" userId="afdc5376-b007-4d8e-9c19-07b3fbb81413" providerId="ADAL" clId="{2C696C57-8505-45B3-86C3-150B8254519E}" dt="2022-10-25T16:05:33.068" v="1470" actId="14100"/>
          <ac:spMkLst>
            <pc:docMk/>
            <pc:sldMk cId="2973614756" sldId="277"/>
            <ac:spMk id="3" creationId="{021516FB-B1BB-4B49-B929-C9CD8051EC98}"/>
          </ac:spMkLst>
        </pc:spChg>
        <pc:spChg chg="mod">
          <ac:chgData name="Pete Puustinen" userId="afdc5376-b007-4d8e-9c19-07b3fbb81413" providerId="ADAL" clId="{2C696C57-8505-45B3-86C3-150B8254519E}" dt="2022-10-25T16:05:29.289" v="1469" actId="14100"/>
          <ac:spMkLst>
            <pc:docMk/>
            <pc:sldMk cId="2973614756" sldId="277"/>
            <ac:spMk id="8" creationId="{12778A22-0357-4B86-B6CF-2B1A3A717FCF}"/>
          </ac:spMkLst>
        </pc:spChg>
      </pc:sldChg>
      <pc:sldChg chg="modSp mod">
        <pc:chgData name="Pete Puustinen" userId="afdc5376-b007-4d8e-9c19-07b3fbb81413" providerId="ADAL" clId="{2C696C57-8505-45B3-86C3-150B8254519E}" dt="2022-10-25T16:24:43.084" v="1876" actId="1076"/>
        <pc:sldMkLst>
          <pc:docMk/>
          <pc:sldMk cId="3283954032" sldId="278"/>
        </pc:sldMkLst>
        <pc:spChg chg="mod">
          <ac:chgData name="Pete Puustinen" userId="afdc5376-b007-4d8e-9c19-07b3fbb81413" providerId="ADAL" clId="{2C696C57-8505-45B3-86C3-150B8254519E}" dt="2022-10-25T16:24:40.411" v="1875" actId="14100"/>
          <ac:spMkLst>
            <pc:docMk/>
            <pc:sldMk cId="3283954032" sldId="278"/>
            <ac:spMk id="4" creationId="{C5D48BD6-B10C-4F56-B2FE-83665D123DF9}"/>
          </ac:spMkLst>
        </pc:spChg>
        <pc:spChg chg="mod">
          <ac:chgData name="Pete Puustinen" userId="afdc5376-b007-4d8e-9c19-07b3fbb81413" providerId="ADAL" clId="{2C696C57-8505-45B3-86C3-150B8254519E}" dt="2022-10-25T16:24:37.340" v="1874" actId="14100"/>
          <ac:spMkLst>
            <pc:docMk/>
            <pc:sldMk cId="3283954032" sldId="278"/>
            <ac:spMk id="8" creationId="{C228A67D-6563-4C96-BC7A-2F6A1E77F1EB}"/>
          </ac:spMkLst>
        </pc:spChg>
        <pc:picChg chg="mod">
          <ac:chgData name="Pete Puustinen" userId="afdc5376-b007-4d8e-9c19-07b3fbb81413" providerId="ADAL" clId="{2C696C57-8505-45B3-86C3-150B8254519E}" dt="2022-10-25T16:24:43.084" v="1876" actId="1076"/>
          <ac:picMkLst>
            <pc:docMk/>
            <pc:sldMk cId="3283954032" sldId="278"/>
            <ac:picMk id="6" creationId="{DBE17923-5E50-456D-BCBE-78EB6EA5920A}"/>
          </ac:picMkLst>
        </pc:picChg>
      </pc:sldChg>
      <pc:sldChg chg="modSp mod">
        <pc:chgData name="Pete Puustinen" userId="afdc5376-b007-4d8e-9c19-07b3fbb81413" providerId="ADAL" clId="{2C696C57-8505-45B3-86C3-150B8254519E}" dt="2022-10-25T16:24:52.704" v="1878" actId="14100"/>
        <pc:sldMkLst>
          <pc:docMk/>
          <pc:sldMk cId="1240886345" sldId="280"/>
        </pc:sldMkLst>
        <pc:spChg chg="mod">
          <ac:chgData name="Pete Puustinen" userId="afdc5376-b007-4d8e-9c19-07b3fbb81413" providerId="ADAL" clId="{2C696C57-8505-45B3-86C3-150B8254519E}" dt="2022-10-25T16:24:52.704" v="1878" actId="14100"/>
          <ac:spMkLst>
            <pc:docMk/>
            <pc:sldMk cId="1240886345" sldId="280"/>
            <ac:spMk id="3" creationId="{02871469-F5BA-4837-8F62-EC62057E3967}"/>
          </ac:spMkLst>
        </pc:spChg>
        <pc:spChg chg="mod">
          <ac:chgData name="Pete Puustinen" userId="afdc5376-b007-4d8e-9c19-07b3fbb81413" providerId="ADAL" clId="{2C696C57-8505-45B3-86C3-150B8254519E}" dt="2022-10-25T16:24:49.861" v="1877" actId="14100"/>
          <ac:spMkLst>
            <pc:docMk/>
            <pc:sldMk cId="1240886345" sldId="280"/>
            <ac:spMk id="11" creationId="{9A93F10C-262A-4341-8767-CE55FE548378}"/>
          </ac:spMkLst>
        </pc:spChg>
      </pc:sldChg>
      <pc:sldChg chg="addSp delSp modSp mod">
        <pc:chgData name="Pete Puustinen" userId="afdc5376-b007-4d8e-9c19-07b3fbb81413" providerId="ADAL" clId="{2C696C57-8505-45B3-86C3-150B8254519E}" dt="2022-10-27T06:47:45.011" v="2840" actId="14100"/>
        <pc:sldMkLst>
          <pc:docMk/>
          <pc:sldMk cId="3497314217" sldId="285"/>
        </pc:sldMkLst>
        <pc:spChg chg="del">
          <ac:chgData name="Pete Puustinen" userId="afdc5376-b007-4d8e-9c19-07b3fbb81413" providerId="ADAL" clId="{2C696C57-8505-45B3-86C3-150B8254519E}" dt="2022-10-24T10:39:41.365" v="28" actId="478"/>
          <ac:spMkLst>
            <pc:docMk/>
            <pc:sldMk cId="3497314217" sldId="285"/>
            <ac:spMk id="34" creationId="{DFC522F0-05B8-44C2-8BD5-D401C5F823C0}"/>
          </ac:spMkLst>
        </pc:spChg>
        <pc:spChg chg="mod">
          <ac:chgData name="Pete Puustinen" userId="afdc5376-b007-4d8e-9c19-07b3fbb81413" providerId="ADAL" clId="{2C696C57-8505-45B3-86C3-150B8254519E}" dt="2022-10-27T06:47:45.011" v="2840" actId="14100"/>
          <ac:spMkLst>
            <pc:docMk/>
            <pc:sldMk cId="3497314217" sldId="285"/>
            <ac:spMk id="36" creationId="{1545CC3B-39F1-4085-BC51-720F43AAE387}"/>
          </ac:spMkLst>
        </pc:spChg>
        <pc:spChg chg="mod">
          <ac:chgData name="Pete Puustinen" userId="afdc5376-b007-4d8e-9c19-07b3fbb81413" providerId="ADAL" clId="{2C696C57-8505-45B3-86C3-150B8254519E}" dt="2022-10-24T10:40:12.703" v="47" actId="14100"/>
          <ac:spMkLst>
            <pc:docMk/>
            <pc:sldMk cId="3497314217" sldId="285"/>
            <ac:spMk id="62" creationId="{B6884330-0975-4B8D-AA01-E0D34DF676EE}"/>
          </ac:spMkLst>
        </pc:spChg>
        <pc:spChg chg="add del">
          <ac:chgData name="Pete Puustinen" userId="afdc5376-b007-4d8e-9c19-07b3fbb81413" providerId="ADAL" clId="{2C696C57-8505-45B3-86C3-150B8254519E}" dt="2022-10-24T10:39:59.073" v="43" actId="478"/>
          <ac:spMkLst>
            <pc:docMk/>
            <pc:sldMk cId="3497314217" sldId="285"/>
            <ac:spMk id="63" creationId="{0B07A002-C3ED-4B41-9194-B772C29832D5}"/>
          </ac:spMkLst>
        </pc:spChg>
        <pc:picChg chg="mod">
          <ac:chgData name="Pete Puustinen" userId="afdc5376-b007-4d8e-9c19-07b3fbb81413" providerId="ADAL" clId="{2C696C57-8505-45B3-86C3-150B8254519E}" dt="2022-10-24T10:40:00.814" v="46" actId="1076"/>
          <ac:picMkLst>
            <pc:docMk/>
            <pc:sldMk cId="3497314217" sldId="285"/>
            <ac:picMk id="35" creationId="{94762926-B493-43BD-80B4-394F7043B155}"/>
          </ac:picMkLst>
        </pc:picChg>
      </pc:sldChg>
      <pc:sldChg chg="addSp modSp mod">
        <pc:chgData name="Pete Puustinen" userId="afdc5376-b007-4d8e-9c19-07b3fbb81413" providerId="ADAL" clId="{2C696C57-8505-45B3-86C3-150B8254519E}" dt="2022-10-24T10:37:45.645" v="21" actId="1037"/>
        <pc:sldMkLst>
          <pc:docMk/>
          <pc:sldMk cId="2442334745" sldId="288"/>
        </pc:sldMkLst>
        <pc:spChg chg="add mod ord">
          <ac:chgData name="Pete Puustinen" userId="afdc5376-b007-4d8e-9c19-07b3fbb81413" providerId="ADAL" clId="{2C696C57-8505-45B3-86C3-150B8254519E}" dt="2022-10-24T10:37:39.112" v="13" actId="167"/>
          <ac:spMkLst>
            <pc:docMk/>
            <pc:sldMk cId="2442334745" sldId="288"/>
            <ac:spMk id="8" creationId="{C430AF4E-EEBD-63D2-2774-9A40BC0F91CC}"/>
          </ac:spMkLst>
        </pc:spChg>
        <pc:spChg chg="mod">
          <ac:chgData name="Pete Puustinen" userId="afdc5376-b007-4d8e-9c19-07b3fbb81413" providerId="ADAL" clId="{2C696C57-8505-45B3-86C3-150B8254519E}" dt="2022-10-24T10:37:45.645" v="21" actId="1037"/>
          <ac:spMkLst>
            <pc:docMk/>
            <pc:sldMk cId="2442334745" sldId="288"/>
            <ac:spMk id="9" creationId="{335F85C7-A10F-4511-9D55-732016BD0882}"/>
          </ac:spMkLst>
        </pc:spChg>
        <pc:spChg chg="add mod ord">
          <ac:chgData name="Pete Puustinen" userId="afdc5376-b007-4d8e-9c19-07b3fbb81413" providerId="ADAL" clId="{2C696C57-8505-45B3-86C3-150B8254519E}" dt="2022-10-24T10:37:39.112" v="13" actId="167"/>
          <ac:spMkLst>
            <pc:docMk/>
            <pc:sldMk cId="2442334745" sldId="288"/>
            <ac:spMk id="10" creationId="{54C2A60A-FB8C-5E2A-E3EA-49E39D54A6CC}"/>
          </ac:spMkLst>
        </pc:spChg>
        <pc:spChg chg="add mod ord">
          <ac:chgData name="Pete Puustinen" userId="afdc5376-b007-4d8e-9c19-07b3fbb81413" providerId="ADAL" clId="{2C696C57-8505-45B3-86C3-150B8254519E}" dt="2022-10-24T10:37:39.112" v="13" actId="167"/>
          <ac:spMkLst>
            <pc:docMk/>
            <pc:sldMk cId="2442334745" sldId="288"/>
            <ac:spMk id="11" creationId="{73E5DE9A-4C7A-9B2F-6674-F8E5F1A0AED3}"/>
          </ac:spMkLst>
        </pc:spChg>
        <pc:spChg chg="mod">
          <ac:chgData name="Pete Puustinen" userId="afdc5376-b007-4d8e-9c19-07b3fbb81413" providerId="ADAL" clId="{2C696C57-8505-45B3-86C3-150B8254519E}" dt="2022-10-24T10:37:45.645" v="21" actId="1037"/>
          <ac:spMkLst>
            <pc:docMk/>
            <pc:sldMk cId="2442334745" sldId="288"/>
            <ac:spMk id="21" creationId="{6E747657-313D-4703-A82B-F851FFA51540}"/>
          </ac:spMkLst>
        </pc:spChg>
        <pc:spChg chg="mod">
          <ac:chgData name="Pete Puustinen" userId="afdc5376-b007-4d8e-9c19-07b3fbb81413" providerId="ADAL" clId="{2C696C57-8505-45B3-86C3-150B8254519E}" dt="2022-10-24T10:37:45.645" v="21" actId="1037"/>
          <ac:spMkLst>
            <pc:docMk/>
            <pc:sldMk cId="2442334745" sldId="288"/>
            <ac:spMk id="23" creationId="{74A168C6-BBD1-4729-A08A-661CFCDCAFBD}"/>
          </ac:spMkLst>
        </pc:spChg>
      </pc:sldChg>
      <pc:sldChg chg="addSp delSp modSp mod">
        <pc:chgData name="Pete Puustinen" userId="afdc5376-b007-4d8e-9c19-07b3fbb81413" providerId="ADAL" clId="{2C696C57-8505-45B3-86C3-150B8254519E}" dt="2022-10-27T06:15:52.554" v="2252" actId="1076"/>
        <pc:sldMkLst>
          <pc:docMk/>
          <pc:sldMk cId="3385241757" sldId="289"/>
        </pc:sldMkLst>
        <pc:spChg chg="add del mod">
          <ac:chgData name="Pete Puustinen" userId="afdc5376-b007-4d8e-9c19-07b3fbb81413" providerId="ADAL" clId="{2C696C57-8505-45B3-86C3-150B8254519E}" dt="2022-10-27T05:55:11.309" v="1948" actId="478"/>
          <ac:spMkLst>
            <pc:docMk/>
            <pc:sldMk cId="3385241757" sldId="289"/>
            <ac:spMk id="5" creationId="{ACD27D6F-8539-B026-B0AA-686B4B4B7EFE}"/>
          </ac:spMkLst>
        </pc:spChg>
        <pc:spChg chg="mod">
          <ac:chgData name="Pete Puustinen" userId="afdc5376-b007-4d8e-9c19-07b3fbb81413" providerId="ADAL" clId="{2C696C57-8505-45B3-86C3-150B8254519E}" dt="2022-10-27T06:00:40.841" v="2075" actId="14100"/>
          <ac:spMkLst>
            <pc:docMk/>
            <pc:sldMk cId="3385241757" sldId="289"/>
            <ac:spMk id="12" creationId="{257BD2AA-A0D2-4BF8-A946-F42DCCE89E66}"/>
          </ac:spMkLst>
        </pc:spChg>
        <pc:spChg chg="mod">
          <ac:chgData name="Pete Puustinen" userId="afdc5376-b007-4d8e-9c19-07b3fbb81413" providerId="ADAL" clId="{2C696C57-8505-45B3-86C3-150B8254519E}" dt="2022-10-27T06:00:31.787" v="2073" actId="1035"/>
          <ac:spMkLst>
            <pc:docMk/>
            <pc:sldMk cId="3385241757" sldId="289"/>
            <ac:spMk id="48" creationId="{8C2B7B10-1AA4-4E15-9159-4CD722C1D09F}"/>
          </ac:spMkLst>
        </pc:spChg>
        <pc:spChg chg="mod">
          <ac:chgData name="Pete Puustinen" userId="afdc5376-b007-4d8e-9c19-07b3fbb81413" providerId="ADAL" clId="{2C696C57-8505-45B3-86C3-150B8254519E}" dt="2022-10-27T06:00:31.787" v="2073" actId="1035"/>
          <ac:spMkLst>
            <pc:docMk/>
            <pc:sldMk cId="3385241757" sldId="289"/>
            <ac:spMk id="51" creationId="{895C6E81-8F37-42EC-AB0E-C62831AFC943}"/>
          </ac:spMkLst>
        </pc:spChg>
        <pc:spChg chg="mod">
          <ac:chgData name="Pete Puustinen" userId="afdc5376-b007-4d8e-9c19-07b3fbb81413" providerId="ADAL" clId="{2C696C57-8505-45B3-86C3-150B8254519E}" dt="2022-10-27T06:00:31.787" v="2073" actId="1035"/>
          <ac:spMkLst>
            <pc:docMk/>
            <pc:sldMk cId="3385241757" sldId="289"/>
            <ac:spMk id="53" creationId="{39CFCCC0-E1B5-4CEB-A806-B6FE7AF83ABC}"/>
          </ac:spMkLst>
        </pc:spChg>
        <pc:spChg chg="mod">
          <ac:chgData name="Pete Puustinen" userId="afdc5376-b007-4d8e-9c19-07b3fbb81413" providerId="ADAL" clId="{2C696C57-8505-45B3-86C3-150B8254519E}" dt="2022-10-27T06:00:31.787" v="2073" actId="1035"/>
          <ac:spMkLst>
            <pc:docMk/>
            <pc:sldMk cId="3385241757" sldId="289"/>
            <ac:spMk id="54" creationId="{51C7CDE6-B15D-4EEE-938C-989A7BDF6593}"/>
          </ac:spMkLst>
        </pc:spChg>
        <pc:spChg chg="mod">
          <ac:chgData name="Pete Puustinen" userId="afdc5376-b007-4d8e-9c19-07b3fbb81413" providerId="ADAL" clId="{2C696C57-8505-45B3-86C3-150B8254519E}" dt="2022-10-27T06:00:31.787" v="2073" actId="1035"/>
          <ac:spMkLst>
            <pc:docMk/>
            <pc:sldMk cId="3385241757" sldId="289"/>
            <ac:spMk id="60" creationId="{7FADE104-320E-44DF-A248-6A2C9F4A066D}"/>
          </ac:spMkLst>
        </pc:spChg>
        <pc:spChg chg="mod">
          <ac:chgData name="Pete Puustinen" userId="afdc5376-b007-4d8e-9c19-07b3fbb81413" providerId="ADAL" clId="{2C696C57-8505-45B3-86C3-150B8254519E}" dt="2022-10-27T06:00:31.787" v="2073" actId="1035"/>
          <ac:spMkLst>
            <pc:docMk/>
            <pc:sldMk cId="3385241757" sldId="289"/>
            <ac:spMk id="61" creationId="{2CD36E5D-AEB4-4399-B697-588E7D619D9F}"/>
          </ac:spMkLst>
        </pc:spChg>
        <pc:spChg chg="del">
          <ac:chgData name="Pete Puustinen" userId="afdc5376-b007-4d8e-9c19-07b3fbb81413" providerId="ADAL" clId="{2C696C57-8505-45B3-86C3-150B8254519E}" dt="2022-10-27T05:54:27.934" v="1929" actId="478"/>
          <ac:spMkLst>
            <pc:docMk/>
            <pc:sldMk cId="3385241757" sldId="289"/>
            <ac:spMk id="62" creationId="{8EAD06AF-3F97-44AA-8E9D-69FFE88CC367}"/>
          </ac:spMkLst>
        </pc:spChg>
        <pc:grpChg chg="add mod">
          <ac:chgData name="Pete Puustinen" userId="afdc5376-b007-4d8e-9c19-07b3fbb81413" providerId="ADAL" clId="{2C696C57-8505-45B3-86C3-150B8254519E}" dt="2022-10-27T06:05:38.573" v="2093" actId="1076"/>
          <ac:grpSpMkLst>
            <pc:docMk/>
            <pc:sldMk cId="3385241757" sldId="289"/>
            <ac:grpSpMk id="8" creationId="{B47C41A4-1FF4-2F83-CE02-89C4EDE60320}"/>
          </ac:grpSpMkLst>
        </pc:grpChg>
        <pc:grpChg chg="del">
          <ac:chgData name="Pete Puustinen" userId="afdc5376-b007-4d8e-9c19-07b3fbb81413" providerId="ADAL" clId="{2C696C57-8505-45B3-86C3-150B8254519E}" dt="2022-10-27T05:58:13.377" v="2032" actId="478"/>
          <ac:grpSpMkLst>
            <pc:docMk/>
            <pc:sldMk cId="3385241757" sldId="289"/>
            <ac:grpSpMk id="55" creationId="{D6019EF1-DB91-434A-B573-A36F049B8534}"/>
          </ac:grpSpMkLst>
        </pc:grpChg>
        <pc:picChg chg="add del mod">
          <ac:chgData name="Pete Puustinen" userId="afdc5376-b007-4d8e-9c19-07b3fbb81413" providerId="ADAL" clId="{2C696C57-8505-45B3-86C3-150B8254519E}" dt="2022-10-27T05:55:10.377" v="1947" actId="478"/>
          <ac:picMkLst>
            <pc:docMk/>
            <pc:sldMk cId="3385241757" sldId="289"/>
            <ac:picMk id="4" creationId="{593A1BA6-4642-C4AD-0E78-5AF017DE5EB7}"/>
          </ac:picMkLst>
        </pc:picChg>
        <pc:picChg chg="add del mod">
          <ac:chgData name="Pete Puustinen" userId="afdc5376-b007-4d8e-9c19-07b3fbb81413" providerId="ADAL" clId="{2C696C57-8505-45B3-86C3-150B8254519E}" dt="2022-10-27T05:55:09.936" v="1946" actId="22"/>
          <ac:picMkLst>
            <pc:docMk/>
            <pc:sldMk cId="3385241757" sldId="289"/>
            <ac:picMk id="7" creationId="{0EF2B62B-43BB-9DBA-783F-69E5ED5B5CE1}"/>
          </ac:picMkLst>
        </pc:picChg>
        <pc:picChg chg="add del mod">
          <ac:chgData name="Pete Puustinen" userId="afdc5376-b007-4d8e-9c19-07b3fbb81413" providerId="ADAL" clId="{2C696C57-8505-45B3-86C3-150B8254519E}" dt="2022-10-27T06:00:10.693" v="2043" actId="478"/>
          <ac:picMkLst>
            <pc:docMk/>
            <pc:sldMk cId="3385241757" sldId="289"/>
            <ac:picMk id="10" creationId="{A714855F-A30A-86BA-7A64-0FA4951BC9F8}"/>
          </ac:picMkLst>
        </pc:picChg>
        <pc:picChg chg="del">
          <ac:chgData name="Pete Puustinen" userId="afdc5376-b007-4d8e-9c19-07b3fbb81413" providerId="ADAL" clId="{2C696C57-8505-45B3-86C3-150B8254519E}" dt="2022-10-27T05:58:11.248" v="2031" actId="478"/>
          <ac:picMkLst>
            <pc:docMk/>
            <pc:sldMk cId="3385241757" sldId="289"/>
            <ac:picMk id="11" creationId="{5F466AA7-5B66-47E3-9BD0-6295F8330379}"/>
          </ac:picMkLst>
        </pc:picChg>
        <pc:picChg chg="add del mod">
          <ac:chgData name="Pete Puustinen" userId="afdc5376-b007-4d8e-9c19-07b3fbb81413" providerId="ADAL" clId="{2C696C57-8505-45B3-86C3-150B8254519E}" dt="2022-10-27T06:00:54.752" v="2078" actId="478"/>
          <ac:picMkLst>
            <pc:docMk/>
            <pc:sldMk cId="3385241757" sldId="289"/>
            <ac:picMk id="14" creationId="{352212E6-49F8-B9DA-E0DE-5F04F92D9059}"/>
          </ac:picMkLst>
        </pc:picChg>
        <pc:picChg chg="add mod">
          <ac:chgData name="Pete Puustinen" userId="afdc5376-b007-4d8e-9c19-07b3fbb81413" providerId="ADAL" clId="{2C696C57-8505-45B3-86C3-150B8254519E}" dt="2022-10-27T06:15:52.554" v="2252" actId="1076"/>
          <ac:picMkLst>
            <pc:docMk/>
            <pc:sldMk cId="3385241757" sldId="289"/>
            <ac:picMk id="16" creationId="{989D0B62-08EF-521D-8C74-E2E055DCE195}"/>
          </ac:picMkLst>
        </pc:picChg>
        <pc:picChg chg="add mod">
          <ac:chgData name="Pete Puustinen" userId="afdc5376-b007-4d8e-9c19-07b3fbb81413" providerId="ADAL" clId="{2C696C57-8505-45B3-86C3-150B8254519E}" dt="2022-10-27T06:15:42.155" v="2249" actId="14861"/>
          <ac:picMkLst>
            <pc:docMk/>
            <pc:sldMk cId="3385241757" sldId="289"/>
            <ac:picMk id="18" creationId="{B3BA65D5-DFC8-FB02-5748-49225C783DEA}"/>
          </ac:picMkLst>
        </pc:picChg>
        <pc:picChg chg="add mod">
          <ac:chgData name="Pete Puustinen" userId="afdc5376-b007-4d8e-9c19-07b3fbb81413" providerId="ADAL" clId="{2C696C57-8505-45B3-86C3-150B8254519E}" dt="2022-10-27T06:15:50.336" v="2251" actId="1076"/>
          <ac:picMkLst>
            <pc:docMk/>
            <pc:sldMk cId="3385241757" sldId="289"/>
            <ac:picMk id="20" creationId="{8D9145FA-A4E0-5835-8C6B-B2D18B6642FC}"/>
          </ac:picMkLst>
        </pc:picChg>
        <pc:picChg chg="del">
          <ac:chgData name="Pete Puustinen" userId="afdc5376-b007-4d8e-9c19-07b3fbb81413" providerId="ADAL" clId="{2C696C57-8505-45B3-86C3-150B8254519E}" dt="2022-10-27T05:54:25.261" v="1928" actId="478"/>
          <ac:picMkLst>
            <pc:docMk/>
            <pc:sldMk cId="3385241757" sldId="289"/>
            <ac:picMk id="50" creationId="{3DABEEC7-A910-4770-8C9B-57AF7562287E}"/>
          </ac:picMkLst>
        </pc:picChg>
        <pc:cxnChg chg="mod">
          <ac:chgData name="Pete Puustinen" userId="afdc5376-b007-4d8e-9c19-07b3fbb81413" providerId="ADAL" clId="{2C696C57-8505-45B3-86C3-150B8254519E}" dt="2022-10-27T06:00:31.787" v="2073" actId="1035"/>
          <ac:cxnSpMkLst>
            <pc:docMk/>
            <pc:sldMk cId="3385241757" sldId="289"/>
            <ac:cxnSpMk id="47" creationId="{651DBEAF-9607-40A2-B3BC-6909094892A5}"/>
          </ac:cxnSpMkLst>
        </pc:cxnChg>
        <pc:cxnChg chg="mod">
          <ac:chgData name="Pete Puustinen" userId="afdc5376-b007-4d8e-9c19-07b3fbb81413" providerId="ADAL" clId="{2C696C57-8505-45B3-86C3-150B8254519E}" dt="2022-10-27T06:00:31.787" v="2073" actId="1035"/>
          <ac:cxnSpMkLst>
            <pc:docMk/>
            <pc:sldMk cId="3385241757" sldId="289"/>
            <ac:cxnSpMk id="52" creationId="{CE0B3F97-7EAB-405D-8C8D-BE8B404D4D4C}"/>
          </ac:cxnSpMkLst>
        </pc:cxnChg>
      </pc:sldChg>
      <pc:sldChg chg="modSp mod">
        <pc:chgData name="Pete Puustinen" userId="afdc5376-b007-4d8e-9c19-07b3fbb81413" providerId="ADAL" clId="{2C696C57-8505-45B3-86C3-150B8254519E}" dt="2022-10-27T06:06:14.297" v="2100" actId="1076"/>
        <pc:sldMkLst>
          <pc:docMk/>
          <pc:sldMk cId="903109603" sldId="290"/>
        </pc:sldMkLst>
        <pc:spChg chg="mod">
          <ac:chgData name="Pete Puustinen" userId="afdc5376-b007-4d8e-9c19-07b3fbb81413" providerId="ADAL" clId="{2C696C57-8505-45B3-86C3-150B8254519E}" dt="2022-10-27T06:06:08.688" v="2097" actId="14100"/>
          <ac:spMkLst>
            <pc:docMk/>
            <pc:sldMk cId="903109603" sldId="290"/>
            <ac:spMk id="3" creationId="{29E7544F-DE82-4916-9E0C-E3C3140C8F28}"/>
          </ac:spMkLst>
        </pc:spChg>
        <pc:grpChg chg="mod">
          <ac:chgData name="Pete Puustinen" userId="afdc5376-b007-4d8e-9c19-07b3fbb81413" providerId="ADAL" clId="{2C696C57-8505-45B3-86C3-150B8254519E}" dt="2022-10-27T06:06:14.297" v="2100" actId="1076"/>
          <ac:grpSpMkLst>
            <pc:docMk/>
            <pc:sldMk cId="903109603" sldId="290"/>
            <ac:grpSpMk id="10" creationId="{C2DFBA9C-C4B4-41AA-920A-113CC4787C16}"/>
          </ac:grpSpMkLst>
        </pc:grpChg>
        <pc:grpChg chg="mod">
          <ac:chgData name="Pete Puustinen" userId="afdc5376-b007-4d8e-9c19-07b3fbb81413" providerId="ADAL" clId="{2C696C57-8505-45B3-86C3-150B8254519E}" dt="2022-10-27T06:06:11.886" v="2098" actId="1076"/>
          <ac:grpSpMkLst>
            <pc:docMk/>
            <pc:sldMk cId="903109603" sldId="290"/>
            <ac:grpSpMk id="13" creationId="{30733F4C-4D80-4E09-A090-40CDD4E69E32}"/>
          </ac:grpSpMkLst>
        </pc:grpChg>
        <pc:picChg chg="mod">
          <ac:chgData name="Pete Puustinen" userId="afdc5376-b007-4d8e-9c19-07b3fbb81413" providerId="ADAL" clId="{2C696C57-8505-45B3-86C3-150B8254519E}" dt="2022-10-27T06:06:13.050" v="2099" actId="1076"/>
          <ac:picMkLst>
            <pc:docMk/>
            <pc:sldMk cId="903109603" sldId="290"/>
            <ac:picMk id="7" creationId="{BDA50B8D-1B68-4C30-BF0B-A6E52BB6E1CE}"/>
          </ac:picMkLst>
        </pc:picChg>
      </pc:sldChg>
      <pc:sldChg chg="addSp modSp mod">
        <pc:chgData name="Pete Puustinen" userId="afdc5376-b007-4d8e-9c19-07b3fbb81413" providerId="ADAL" clId="{2C696C57-8505-45B3-86C3-150B8254519E}" dt="2022-10-27T06:07:02.322" v="2112" actId="1037"/>
        <pc:sldMkLst>
          <pc:docMk/>
          <pc:sldMk cId="3899333453" sldId="291"/>
        </pc:sldMkLst>
        <pc:spChg chg="add mod ord">
          <ac:chgData name="Pete Puustinen" userId="afdc5376-b007-4d8e-9c19-07b3fbb81413" providerId="ADAL" clId="{2C696C57-8505-45B3-86C3-150B8254519E}" dt="2022-10-27T06:06:53.917" v="2103" actId="167"/>
          <ac:spMkLst>
            <pc:docMk/>
            <pc:sldMk cId="3899333453" sldId="291"/>
            <ac:spMk id="3" creationId="{5C056408-FE4C-4388-3F8D-D87FE2D33198}"/>
          </ac:spMkLst>
        </pc:spChg>
        <pc:spChg chg="add mod ord">
          <ac:chgData name="Pete Puustinen" userId="afdc5376-b007-4d8e-9c19-07b3fbb81413" providerId="ADAL" clId="{2C696C57-8505-45B3-86C3-150B8254519E}" dt="2022-10-27T06:06:53.917" v="2103" actId="167"/>
          <ac:spMkLst>
            <pc:docMk/>
            <pc:sldMk cId="3899333453" sldId="291"/>
            <ac:spMk id="4" creationId="{F6D7C4D5-C341-C4A8-E317-4FBD6D17F411}"/>
          </ac:spMkLst>
        </pc:spChg>
        <pc:spChg chg="add mod ord">
          <ac:chgData name="Pete Puustinen" userId="afdc5376-b007-4d8e-9c19-07b3fbb81413" providerId="ADAL" clId="{2C696C57-8505-45B3-86C3-150B8254519E}" dt="2022-10-27T06:06:53.917" v="2103" actId="167"/>
          <ac:spMkLst>
            <pc:docMk/>
            <pc:sldMk cId="3899333453" sldId="291"/>
            <ac:spMk id="5" creationId="{D6BDB47D-02A9-C12F-E48C-CE53C02A2F5D}"/>
          </ac:spMkLst>
        </pc:spChg>
        <pc:spChg chg="mod">
          <ac:chgData name="Pete Puustinen" userId="afdc5376-b007-4d8e-9c19-07b3fbb81413" providerId="ADAL" clId="{2C696C57-8505-45B3-86C3-150B8254519E}" dt="2022-10-27T06:07:02.322" v="2112" actId="1037"/>
          <ac:spMkLst>
            <pc:docMk/>
            <pc:sldMk cId="3899333453" sldId="291"/>
            <ac:spMk id="16" creationId="{0AFC7DC7-1AE4-4990-A6D4-DBBA84606B9B}"/>
          </ac:spMkLst>
        </pc:spChg>
        <pc:spChg chg="mod">
          <ac:chgData name="Pete Puustinen" userId="afdc5376-b007-4d8e-9c19-07b3fbb81413" providerId="ADAL" clId="{2C696C57-8505-45B3-86C3-150B8254519E}" dt="2022-10-27T06:07:02.322" v="2112" actId="1037"/>
          <ac:spMkLst>
            <pc:docMk/>
            <pc:sldMk cId="3899333453" sldId="291"/>
            <ac:spMk id="18" creationId="{71F17A8D-BA70-40D2-AE75-2D2A161243B9}"/>
          </ac:spMkLst>
        </pc:spChg>
        <pc:spChg chg="mod">
          <ac:chgData name="Pete Puustinen" userId="afdc5376-b007-4d8e-9c19-07b3fbb81413" providerId="ADAL" clId="{2C696C57-8505-45B3-86C3-150B8254519E}" dt="2022-10-27T06:07:02.322" v="2112" actId="1037"/>
          <ac:spMkLst>
            <pc:docMk/>
            <pc:sldMk cId="3899333453" sldId="291"/>
            <ac:spMk id="20" creationId="{7B095D56-2DF8-4E01-8C6D-6BE8CB0B4310}"/>
          </ac:spMkLst>
        </pc:spChg>
        <pc:spChg chg="mod">
          <ac:chgData name="Pete Puustinen" userId="afdc5376-b007-4d8e-9c19-07b3fbb81413" providerId="ADAL" clId="{2C696C57-8505-45B3-86C3-150B8254519E}" dt="2022-10-27T06:06:20.240" v="2101" actId="14100"/>
          <ac:spMkLst>
            <pc:docMk/>
            <pc:sldMk cId="3899333453" sldId="291"/>
            <ac:spMk id="26" creationId="{C8F82154-2684-4344-90B7-9767A1012131}"/>
          </ac:spMkLst>
        </pc:spChg>
      </pc:sldChg>
      <pc:sldChg chg="addSp delSp modSp mod">
        <pc:chgData name="Pete Puustinen" userId="afdc5376-b007-4d8e-9c19-07b3fbb81413" providerId="ADAL" clId="{2C696C57-8505-45B3-86C3-150B8254519E}" dt="2022-10-27T06:15:27.124" v="2247" actId="1076"/>
        <pc:sldMkLst>
          <pc:docMk/>
          <pc:sldMk cId="401794852" sldId="292"/>
        </pc:sldMkLst>
        <pc:spChg chg="add del mod">
          <ac:chgData name="Pete Puustinen" userId="afdc5376-b007-4d8e-9c19-07b3fbb81413" providerId="ADAL" clId="{2C696C57-8505-45B3-86C3-150B8254519E}" dt="2022-10-24T10:38:53.484" v="26"/>
          <ac:spMkLst>
            <pc:docMk/>
            <pc:sldMk cId="401794852" sldId="292"/>
            <ac:spMk id="3" creationId="{753BA544-DB2E-CC5E-D213-1F89C78C40BC}"/>
          </ac:spMkLst>
        </pc:spChg>
        <pc:spChg chg="add del mod">
          <ac:chgData name="Pete Puustinen" userId="afdc5376-b007-4d8e-9c19-07b3fbb81413" providerId="ADAL" clId="{2C696C57-8505-45B3-86C3-150B8254519E}" dt="2022-10-24T10:38:53.484" v="26"/>
          <ac:spMkLst>
            <pc:docMk/>
            <pc:sldMk cId="401794852" sldId="292"/>
            <ac:spMk id="4" creationId="{1B9EF4E7-4D2F-0DB2-4474-7C75CC262A60}"/>
          </ac:spMkLst>
        </pc:spChg>
        <pc:spChg chg="add mod">
          <ac:chgData name="Pete Puustinen" userId="afdc5376-b007-4d8e-9c19-07b3fbb81413" providerId="ADAL" clId="{2C696C57-8505-45B3-86C3-150B8254519E}" dt="2022-10-27T06:10:59.435" v="2156" actId="1582"/>
          <ac:spMkLst>
            <pc:docMk/>
            <pc:sldMk cId="401794852" sldId="292"/>
            <ac:spMk id="7" creationId="{8B263B9F-5326-FE58-664F-3058B6936D25}"/>
          </ac:spMkLst>
        </pc:spChg>
        <pc:spChg chg="mod">
          <ac:chgData name="Pete Puustinen" userId="afdc5376-b007-4d8e-9c19-07b3fbb81413" providerId="ADAL" clId="{2C696C57-8505-45B3-86C3-150B8254519E}" dt="2022-10-27T06:12:12.253" v="2164" actId="14100"/>
          <ac:spMkLst>
            <pc:docMk/>
            <pc:sldMk cId="401794852" sldId="292"/>
            <ac:spMk id="12" creationId="{257BD2AA-A0D2-4BF8-A946-F42DCCE89E66}"/>
          </ac:spMkLst>
        </pc:spChg>
        <pc:spChg chg="mod">
          <ac:chgData name="Pete Puustinen" userId="afdc5376-b007-4d8e-9c19-07b3fbb81413" providerId="ADAL" clId="{2C696C57-8505-45B3-86C3-150B8254519E}" dt="2022-10-27T06:13:46.971" v="2230" actId="1035"/>
          <ac:spMkLst>
            <pc:docMk/>
            <pc:sldMk cId="401794852" sldId="292"/>
            <ac:spMk id="39" creationId="{BBA2EEAF-4D66-479E-940F-DDF1382CD1C3}"/>
          </ac:spMkLst>
        </pc:spChg>
        <pc:spChg chg="mod">
          <ac:chgData name="Pete Puustinen" userId="afdc5376-b007-4d8e-9c19-07b3fbb81413" providerId="ADAL" clId="{2C696C57-8505-45B3-86C3-150B8254519E}" dt="2022-10-27T06:13:46.971" v="2230" actId="1035"/>
          <ac:spMkLst>
            <pc:docMk/>
            <pc:sldMk cId="401794852" sldId="292"/>
            <ac:spMk id="40" creationId="{0C0F296D-3D51-44C9-854B-4B28A701BB8B}"/>
          </ac:spMkLst>
        </pc:spChg>
        <pc:spChg chg="mod">
          <ac:chgData name="Pete Puustinen" userId="afdc5376-b007-4d8e-9c19-07b3fbb81413" providerId="ADAL" clId="{2C696C57-8505-45B3-86C3-150B8254519E}" dt="2022-10-27T06:13:46.971" v="2230" actId="1035"/>
          <ac:spMkLst>
            <pc:docMk/>
            <pc:sldMk cId="401794852" sldId="292"/>
            <ac:spMk id="42" creationId="{B88BAF9E-082F-4071-AFA8-5F5DDC159A4D}"/>
          </ac:spMkLst>
        </pc:spChg>
        <pc:spChg chg="del">
          <ac:chgData name="Pete Puustinen" userId="afdc5376-b007-4d8e-9c19-07b3fbb81413" providerId="ADAL" clId="{2C696C57-8505-45B3-86C3-150B8254519E}" dt="2022-10-27T06:07:19.202" v="2116" actId="478"/>
          <ac:spMkLst>
            <pc:docMk/>
            <pc:sldMk cId="401794852" sldId="292"/>
            <ac:spMk id="63" creationId="{4CDF9912-6E7F-4B13-AE3B-C65A7597C5D3}"/>
          </ac:spMkLst>
        </pc:spChg>
        <pc:spChg chg="mod">
          <ac:chgData name="Pete Puustinen" userId="afdc5376-b007-4d8e-9c19-07b3fbb81413" providerId="ADAL" clId="{2C696C57-8505-45B3-86C3-150B8254519E}" dt="2022-10-27T06:13:50.944" v="2231" actId="14100"/>
          <ac:spMkLst>
            <pc:docMk/>
            <pc:sldMk cId="401794852" sldId="292"/>
            <ac:spMk id="64" creationId="{DE4B6782-0255-450B-9F8C-E9DB3E3D95A1}"/>
          </ac:spMkLst>
        </pc:spChg>
        <pc:spChg chg="mod">
          <ac:chgData name="Pete Puustinen" userId="afdc5376-b007-4d8e-9c19-07b3fbb81413" providerId="ADAL" clId="{2C696C57-8505-45B3-86C3-150B8254519E}" dt="2022-10-27T06:13:46.971" v="2230" actId="1035"/>
          <ac:spMkLst>
            <pc:docMk/>
            <pc:sldMk cId="401794852" sldId="292"/>
            <ac:spMk id="65" creationId="{C51708FB-9D93-4710-BDAC-BB1B8320C02C}"/>
          </ac:spMkLst>
        </pc:spChg>
        <pc:spChg chg="mod">
          <ac:chgData name="Pete Puustinen" userId="afdc5376-b007-4d8e-9c19-07b3fbb81413" providerId="ADAL" clId="{2C696C57-8505-45B3-86C3-150B8254519E}" dt="2022-10-27T06:13:46.971" v="2230" actId="1035"/>
          <ac:spMkLst>
            <pc:docMk/>
            <pc:sldMk cId="401794852" sldId="292"/>
            <ac:spMk id="66" creationId="{6CA2E308-F138-4556-A94A-2086CA0BD714}"/>
          </ac:spMkLst>
        </pc:spChg>
        <pc:grpChg chg="add mod">
          <ac:chgData name="Pete Puustinen" userId="afdc5376-b007-4d8e-9c19-07b3fbb81413" providerId="ADAL" clId="{2C696C57-8505-45B3-86C3-150B8254519E}" dt="2022-10-27T06:12:08.929" v="2163" actId="14100"/>
          <ac:grpSpMkLst>
            <pc:docMk/>
            <pc:sldMk cId="401794852" sldId="292"/>
            <ac:grpSpMk id="8" creationId="{80A86F49-AF8B-144D-4280-97EE9986EC45}"/>
          </ac:grpSpMkLst>
        </pc:grpChg>
        <pc:grpChg chg="del">
          <ac:chgData name="Pete Puustinen" userId="afdc5376-b007-4d8e-9c19-07b3fbb81413" providerId="ADAL" clId="{2C696C57-8505-45B3-86C3-150B8254519E}" dt="2022-10-27T06:07:15.902" v="2114" actId="478"/>
          <ac:grpSpMkLst>
            <pc:docMk/>
            <pc:sldMk cId="401794852" sldId="292"/>
            <ac:grpSpMk id="43" creationId="{E462BDF0-712C-422F-AF8A-D7AF31C9477F}"/>
          </ac:grpSpMkLst>
        </pc:grpChg>
        <pc:picChg chg="add mod">
          <ac:chgData name="Pete Puustinen" userId="afdc5376-b007-4d8e-9c19-07b3fbb81413" providerId="ADAL" clId="{2C696C57-8505-45B3-86C3-150B8254519E}" dt="2022-10-27T06:10:24.355" v="2150" actId="14100"/>
          <ac:picMkLst>
            <pc:docMk/>
            <pc:sldMk cId="401794852" sldId="292"/>
            <ac:picMk id="4" creationId="{FBA52480-C107-5CF2-0968-D4E1540FB366}"/>
          </ac:picMkLst>
        </pc:picChg>
        <pc:picChg chg="add del">
          <ac:chgData name="Pete Puustinen" userId="afdc5376-b007-4d8e-9c19-07b3fbb81413" providerId="ADAL" clId="{2C696C57-8505-45B3-86C3-150B8254519E}" dt="2022-10-27T06:10:40.692" v="2152" actId="22"/>
          <ac:picMkLst>
            <pc:docMk/>
            <pc:sldMk cId="401794852" sldId="292"/>
            <ac:picMk id="6" creationId="{D83EF9F6-5D24-27F9-9C33-CF580EB0308B}"/>
          </ac:picMkLst>
        </pc:picChg>
        <pc:picChg chg="add mod">
          <ac:chgData name="Pete Puustinen" userId="afdc5376-b007-4d8e-9c19-07b3fbb81413" providerId="ADAL" clId="{2C696C57-8505-45B3-86C3-150B8254519E}" dt="2022-10-27T06:15:23.645" v="2246" actId="1076"/>
          <ac:picMkLst>
            <pc:docMk/>
            <pc:sldMk cId="401794852" sldId="292"/>
            <ac:picMk id="10" creationId="{706C188C-74B5-EB66-B899-EC047CAAD2FC}"/>
          </ac:picMkLst>
        </pc:picChg>
        <pc:picChg chg="add mod">
          <ac:chgData name="Pete Puustinen" userId="afdc5376-b007-4d8e-9c19-07b3fbb81413" providerId="ADAL" clId="{2C696C57-8505-45B3-86C3-150B8254519E}" dt="2022-10-27T06:15:27.124" v="2247" actId="1076"/>
          <ac:picMkLst>
            <pc:docMk/>
            <pc:sldMk cId="401794852" sldId="292"/>
            <ac:picMk id="13" creationId="{68E0FC8C-9D5A-DA12-94AF-6D6D5B9B4E05}"/>
          </ac:picMkLst>
        </pc:picChg>
        <pc:picChg chg="add mod">
          <ac:chgData name="Pete Puustinen" userId="afdc5376-b007-4d8e-9c19-07b3fbb81413" providerId="ADAL" clId="{2C696C57-8505-45B3-86C3-150B8254519E}" dt="2022-10-27T06:15:21.753" v="2245" actId="1076"/>
          <ac:picMkLst>
            <pc:docMk/>
            <pc:sldMk cId="401794852" sldId="292"/>
            <ac:picMk id="15" creationId="{50239D97-81CD-1540-1864-DE354FB0BAB6}"/>
          </ac:picMkLst>
        </pc:picChg>
        <pc:picChg chg="del">
          <ac:chgData name="Pete Puustinen" userId="afdc5376-b007-4d8e-9c19-07b3fbb81413" providerId="ADAL" clId="{2C696C57-8505-45B3-86C3-150B8254519E}" dt="2022-10-27T06:07:13.132" v="2113" actId="478"/>
          <ac:picMkLst>
            <pc:docMk/>
            <pc:sldMk cId="401794852" sldId="292"/>
            <ac:picMk id="36" creationId="{E0AC93E9-AC0F-491B-A2B7-DAA4F049B6EA}"/>
          </ac:picMkLst>
        </pc:picChg>
        <pc:picChg chg="del">
          <ac:chgData name="Pete Puustinen" userId="afdc5376-b007-4d8e-9c19-07b3fbb81413" providerId="ADAL" clId="{2C696C57-8505-45B3-86C3-150B8254519E}" dt="2022-10-27T06:07:16.763" v="2115" actId="478"/>
          <ac:picMkLst>
            <pc:docMk/>
            <pc:sldMk cId="401794852" sldId="292"/>
            <ac:picMk id="37" creationId="{44022230-6ECB-431B-BB1D-BED660749B84}"/>
          </ac:picMkLst>
        </pc:picChg>
        <pc:cxnChg chg="mod">
          <ac:chgData name="Pete Puustinen" userId="afdc5376-b007-4d8e-9c19-07b3fbb81413" providerId="ADAL" clId="{2C696C57-8505-45B3-86C3-150B8254519E}" dt="2022-10-27T06:13:46.971" v="2230" actId="1035"/>
          <ac:cxnSpMkLst>
            <pc:docMk/>
            <pc:sldMk cId="401794852" sldId="292"/>
            <ac:cxnSpMk id="38" creationId="{1181B86C-2E86-4824-8FF0-4EABF5371D64}"/>
          </ac:cxnSpMkLst>
        </pc:cxnChg>
        <pc:cxnChg chg="mod">
          <ac:chgData name="Pete Puustinen" userId="afdc5376-b007-4d8e-9c19-07b3fbb81413" providerId="ADAL" clId="{2C696C57-8505-45B3-86C3-150B8254519E}" dt="2022-10-27T06:13:46.971" v="2230" actId="1035"/>
          <ac:cxnSpMkLst>
            <pc:docMk/>
            <pc:sldMk cId="401794852" sldId="292"/>
            <ac:cxnSpMk id="41" creationId="{956412AB-4427-4CC6-BB77-EAEBF0E4D161}"/>
          </ac:cxnSpMkLst>
        </pc:cxnChg>
      </pc:sldChg>
      <pc:sldChg chg="modSp del mod">
        <pc:chgData name="Pete Puustinen" userId="afdc5376-b007-4d8e-9c19-07b3fbb81413" providerId="ADAL" clId="{2C696C57-8505-45B3-86C3-150B8254519E}" dt="2022-10-24T10:42:06.681" v="98" actId="47"/>
        <pc:sldMkLst>
          <pc:docMk/>
          <pc:sldMk cId="3468900609" sldId="293"/>
        </pc:sldMkLst>
        <pc:picChg chg="mod">
          <ac:chgData name="Pete Puustinen" userId="afdc5376-b007-4d8e-9c19-07b3fbb81413" providerId="ADAL" clId="{2C696C57-8505-45B3-86C3-150B8254519E}" dt="2022-10-24T10:36:38.053" v="0" actId="1076"/>
          <ac:picMkLst>
            <pc:docMk/>
            <pc:sldMk cId="3468900609" sldId="293"/>
            <ac:picMk id="3" creationId="{A0E3B598-EDF2-4C3A-B0B5-5865B57E9455}"/>
          </ac:picMkLst>
        </pc:picChg>
        <pc:picChg chg="mod">
          <ac:chgData name="Pete Puustinen" userId="afdc5376-b007-4d8e-9c19-07b3fbb81413" providerId="ADAL" clId="{2C696C57-8505-45B3-86C3-150B8254519E}" dt="2022-10-24T10:36:41.760" v="2" actId="1076"/>
          <ac:picMkLst>
            <pc:docMk/>
            <pc:sldMk cId="3468900609" sldId="293"/>
            <ac:picMk id="5" creationId="{8070BB23-4F5C-4AF6-9D8D-BC2BB769C33B}"/>
          </ac:picMkLst>
        </pc:picChg>
        <pc:picChg chg="mod">
          <ac:chgData name="Pete Puustinen" userId="afdc5376-b007-4d8e-9c19-07b3fbb81413" providerId="ADAL" clId="{2C696C57-8505-45B3-86C3-150B8254519E}" dt="2022-10-24T10:36:39.714" v="1" actId="1076"/>
          <ac:picMkLst>
            <pc:docMk/>
            <pc:sldMk cId="3468900609" sldId="293"/>
            <ac:picMk id="6" creationId="{F9B3FF4D-B08C-4EA4-99D8-EFF474CD048A}"/>
          </ac:picMkLst>
        </pc:picChg>
      </pc:sldChg>
      <pc:sldChg chg="addSp delSp modSp mod">
        <pc:chgData name="Pete Puustinen" userId="afdc5376-b007-4d8e-9c19-07b3fbb81413" providerId="ADAL" clId="{2C696C57-8505-45B3-86C3-150B8254519E}" dt="2022-10-27T06:36:31.261" v="2595" actId="14100"/>
        <pc:sldMkLst>
          <pc:docMk/>
          <pc:sldMk cId="2887797873" sldId="294"/>
        </pc:sldMkLst>
        <pc:spChg chg="mod">
          <ac:chgData name="Pete Puustinen" userId="afdc5376-b007-4d8e-9c19-07b3fbb81413" providerId="ADAL" clId="{2C696C57-8505-45B3-86C3-150B8254519E}" dt="2022-10-27T06:36:30.412" v="2593" actId="14100"/>
          <ac:spMkLst>
            <pc:docMk/>
            <pc:sldMk cId="2887797873" sldId="294"/>
            <ac:spMk id="21" creationId="{C6BCF7B3-CA2B-4D64-8145-CA0613CDAFF5}"/>
          </ac:spMkLst>
        </pc:spChg>
        <pc:spChg chg="mod">
          <ac:chgData name="Pete Puustinen" userId="afdc5376-b007-4d8e-9c19-07b3fbb81413" providerId="ADAL" clId="{2C696C57-8505-45B3-86C3-150B8254519E}" dt="2022-10-27T06:36:31.261" v="2595" actId="14100"/>
          <ac:spMkLst>
            <pc:docMk/>
            <pc:sldMk cId="2887797873" sldId="294"/>
            <ac:spMk id="23" creationId="{0BB308EF-EB0B-4374-9D08-B15822D12D8C}"/>
          </ac:spMkLst>
        </pc:spChg>
        <pc:spChg chg="mod">
          <ac:chgData name="Pete Puustinen" userId="afdc5376-b007-4d8e-9c19-07b3fbb81413" providerId="ADAL" clId="{2C696C57-8505-45B3-86C3-150B8254519E}" dt="2022-10-27T06:26:08.239" v="2468" actId="1035"/>
          <ac:spMkLst>
            <pc:docMk/>
            <pc:sldMk cId="2887797873" sldId="294"/>
            <ac:spMk id="25" creationId="{D308E766-A684-4CD0-AAF3-F1D1A5209781}"/>
          </ac:spMkLst>
        </pc:spChg>
        <pc:spChg chg="mod">
          <ac:chgData name="Pete Puustinen" userId="afdc5376-b007-4d8e-9c19-07b3fbb81413" providerId="ADAL" clId="{2C696C57-8505-45B3-86C3-150B8254519E}" dt="2022-10-27T06:36:30.799" v="2594" actId="1076"/>
          <ac:spMkLst>
            <pc:docMk/>
            <pc:sldMk cId="2887797873" sldId="294"/>
            <ac:spMk id="27" creationId="{11791A34-D6FB-46FA-8B19-271180D58266}"/>
          </ac:spMkLst>
        </pc:spChg>
        <pc:spChg chg="mod">
          <ac:chgData name="Pete Puustinen" userId="afdc5376-b007-4d8e-9c19-07b3fbb81413" providerId="ADAL" clId="{2C696C57-8505-45B3-86C3-150B8254519E}" dt="2022-10-27T06:26:16.115" v="2475" actId="1038"/>
          <ac:spMkLst>
            <pc:docMk/>
            <pc:sldMk cId="2887797873" sldId="294"/>
            <ac:spMk id="29" creationId="{A9C1B997-9867-4180-8E44-712C72C002D7}"/>
          </ac:spMkLst>
        </pc:spChg>
        <pc:spChg chg="mod">
          <ac:chgData name="Pete Puustinen" userId="afdc5376-b007-4d8e-9c19-07b3fbb81413" providerId="ADAL" clId="{2C696C57-8505-45B3-86C3-150B8254519E}" dt="2022-10-27T06:26:08.239" v="2468" actId="1035"/>
          <ac:spMkLst>
            <pc:docMk/>
            <pc:sldMk cId="2887797873" sldId="294"/>
            <ac:spMk id="31" creationId="{83C35EB2-1D8D-4EDA-A606-8CD7013B896F}"/>
          </ac:spMkLst>
        </pc:spChg>
        <pc:spChg chg="del">
          <ac:chgData name="Pete Puustinen" userId="afdc5376-b007-4d8e-9c19-07b3fbb81413" providerId="ADAL" clId="{2C696C57-8505-45B3-86C3-150B8254519E}" dt="2022-10-27T06:23:22.260" v="2346" actId="478"/>
          <ac:spMkLst>
            <pc:docMk/>
            <pc:sldMk cId="2887797873" sldId="294"/>
            <ac:spMk id="33" creationId="{702546AC-3F6A-4BC9-819A-B6375CE56613}"/>
          </ac:spMkLst>
        </pc:spChg>
        <pc:spChg chg="mod">
          <ac:chgData name="Pete Puustinen" userId="afdc5376-b007-4d8e-9c19-07b3fbb81413" providerId="ADAL" clId="{2C696C57-8505-45B3-86C3-150B8254519E}" dt="2022-10-27T06:26:08.239" v="2468" actId="1035"/>
          <ac:spMkLst>
            <pc:docMk/>
            <pc:sldMk cId="2887797873" sldId="294"/>
            <ac:spMk id="35" creationId="{934DE27A-DCC8-4525-A878-5415051EC22F}"/>
          </ac:spMkLst>
        </pc:spChg>
        <pc:picChg chg="add mod">
          <ac:chgData name="Pete Puustinen" userId="afdc5376-b007-4d8e-9c19-07b3fbb81413" providerId="ADAL" clId="{2C696C57-8505-45B3-86C3-150B8254519E}" dt="2022-10-27T06:25:27.699" v="2447" actId="14100"/>
          <ac:picMkLst>
            <pc:docMk/>
            <pc:sldMk cId="2887797873" sldId="294"/>
            <ac:picMk id="3" creationId="{1BF366CF-9166-338A-51A7-60234E009B5C}"/>
          </ac:picMkLst>
        </pc:picChg>
        <pc:picChg chg="add mod">
          <ac:chgData name="Pete Puustinen" userId="afdc5376-b007-4d8e-9c19-07b3fbb81413" providerId="ADAL" clId="{2C696C57-8505-45B3-86C3-150B8254519E}" dt="2022-10-27T06:25:48.859" v="2454" actId="1076"/>
          <ac:picMkLst>
            <pc:docMk/>
            <pc:sldMk cId="2887797873" sldId="294"/>
            <ac:picMk id="4" creationId="{91D416D4-9EE2-39A1-AF35-51AE6C64CF87}"/>
          </ac:picMkLst>
        </pc:picChg>
        <pc:picChg chg="add mod">
          <ac:chgData name="Pete Puustinen" userId="afdc5376-b007-4d8e-9c19-07b3fbb81413" providerId="ADAL" clId="{2C696C57-8505-45B3-86C3-150B8254519E}" dt="2022-10-27T06:25:50.439" v="2455" actId="1076"/>
          <ac:picMkLst>
            <pc:docMk/>
            <pc:sldMk cId="2887797873" sldId="294"/>
            <ac:picMk id="5" creationId="{7D0821A6-D71B-6B42-3104-0D56DD55678B}"/>
          </ac:picMkLst>
        </pc:picChg>
        <pc:picChg chg="add mod">
          <ac:chgData name="Pete Puustinen" userId="afdc5376-b007-4d8e-9c19-07b3fbb81413" providerId="ADAL" clId="{2C696C57-8505-45B3-86C3-150B8254519E}" dt="2022-10-27T06:25:51.538" v="2456" actId="1076"/>
          <ac:picMkLst>
            <pc:docMk/>
            <pc:sldMk cId="2887797873" sldId="294"/>
            <ac:picMk id="6" creationId="{FCF0D065-4F43-B5AC-88FD-9D605B9160A8}"/>
          </ac:picMkLst>
        </pc:picChg>
      </pc:sldChg>
      <pc:sldChg chg="modSp mod">
        <pc:chgData name="Pete Puustinen" userId="afdc5376-b007-4d8e-9c19-07b3fbb81413" providerId="ADAL" clId="{2C696C57-8505-45B3-86C3-150B8254519E}" dt="2022-10-25T16:28:59.309" v="1927" actId="20577"/>
        <pc:sldMkLst>
          <pc:docMk/>
          <pc:sldMk cId="3480438669" sldId="295"/>
        </pc:sldMkLst>
        <pc:spChg chg="mod">
          <ac:chgData name="Pete Puustinen" userId="afdc5376-b007-4d8e-9c19-07b3fbb81413" providerId="ADAL" clId="{2C696C57-8505-45B3-86C3-150B8254519E}" dt="2022-10-25T16:28:59.309" v="1927" actId="20577"/>
          <ac:spMkLst>
            <pc:docMk/>
            <pc:sldMk cId="3480438669" sldId="295"/>
            <ac:spMk id="13" creationId="{7407A455-65E3-45F7-860B-7D3AB2B7BD0F}"/>
          </ac:spMkLst>
        </pc:spChg>
        <pc:picChg chg="mod">
          <ac:chgData name="Pete Puustinen" userId="afdc5376-b007-4d8e-9c19-07b3fbb81413" providerId="ADAL" clId="{2C696C57-8505-45B3-86C3-150B8254519E}" dt="2022-10-24T10:38:33.914" v="22" actId="1076"/>
          <ac:picMkLst>
            <pc:docMk/>
            <pc:sldMk cId="3480438669" sldId="295"/>
            <ac:picMk id="4" creationId="{E8162CE8-FB6F-4498-898E-856EE4116B3D}"/>
          </ac:picMkLst>
        </pc:picChg>
      </pc:sldChg>
      <pc:sldChg chg="modSp mod">
        <pc:chgData name="Pete Puustinen" userId="afdc5376-b007-4d8e-9c19-07b3fbb81413" providerId="ADAL" clId="{2C696C57-8505-45B3-86C3-150B8254519E}" dt="2022-10-25T16:02:26.837" v="1387" actId="20577"/>
        <pc:sldMkLst>
          <pc:docMk/>
          <pc:sldMk cId="1816255036" sldId="2076137327"/>
        </pc:sldMkLst>
        <pc:spChg chg="mod">
          <ac:chgData name="Pete Puustinen" userId="afdc5376-b007-4d8e-9c19-07b3fbb81413" providerId="ADAL" clId="{2C696C57-8505-45B3-86C3-150B8254519E}" dt="2022-10-25T16:02:26.837" v="1387" actId="20577"/>
          <ac:spMkLst>
            <pc:docMk/>
            <pc:sldMk cId="1816255036" sldId="2076137327"/>
            <ac:spMk id="2" creationId="{00000000-0000-0000-0000-000000000000}"/>
          </ac:spMkLst>
        </pc:spChg>
      </pc:sldChg>
      <pc:sldChg chg="modSp mod">
        <pc:chgData name="Pete Puustinen" userId="afdc5376-b007-4d8e-9c19-07b3fbb81413" providerId="ADAL" clId="{2C696C57-8505-45B3-86C3-150B8254519E}" dt="2022-10-25T16:02:42.483" v="1397" actId="20577"/>
        <pc:sldMkLst>
          <pc:docMk/>
          <pc:sldMk cId="1203968903" sldId="2076137328"/>
        </pc:sldMkLst>
        <pc:spChg chg="mod">
          <ac:chgData name="Pete Puustinen" userId="afdc5376-b007-4d8e-9c19-07b3fbb81413" providerId="ADAL" clId="{2C696C57-8505-45B3-86C3-150B8254519E}" dt="2022-10-25T16:02:42.483" v="1397" actId="20577"/>
          <ac:spMkLst>
            <pc:docMk/>
            <pc:sldMk cId="1203968903" sldId="2076137328"/>
            <ac:spMk id="2" creationId="{00000000-0000-0000-0000-000000000000}"/>
          </ac:spMkLst>
        </pc:spChg>
      </pc:sldChg>
      <pc:sldChg chg="modSp mod">
        <pc:chgData name="Pete Puustinen" userId="afdc5376-b007-4d8e-9c19-07b3fbb81413" providerId="ADAL" clId="{2C696C57-8505-45B3-86C3-150B8254519E}" dt="2022-10-25T16:02:48.597" v="1407" actId="20577"/>
        <pc:sldMkLst>
          <pc:docMk/>
          <pc:sldMk cId="2154414143" sldId="2076137329"/>
        </pc:sldMkLst>
        <pc:spChg chg="mod">
          <ac:chgData name="Pete Puustinen" userId="afdc5376-b007-4d8e-9c19-07b3fbb81413" providerId="ADAL" clId="{2C696C57-8505-45B3-86C3-150B8254519E}" dt="2022-10-25T16:02:48.597" v="1407" actId="20577"/>
          <ac:spMkLst>
            <pc:docMk/>
            <pc:sldMk cId="2154414143" sldId="2076137329"/>
            <ac:spMk id="2" creationId="{00000000-0000-0000-0000-000000000000}"/>
          </ac:spMkLst>
        </pc:spChg>
      </pc:sldChg>
      <pc:sldChg chg="modSp mod">
        <pc:chgData name="Pete Puustinen" userId="afdc5376-b007-4d8e-9c19-07b3fbb81413" providerId="ADAL" clId="{2C696C57-8505-45B3-86C3-150B8254519E}" dt="2022-10-25T16:02:52.568" v="1411" actId="20577"/>
        <pc:sldMkLst>
          <pc:docMk/>
          <pc:sldMk cId="819147288" sldId="2076137330"/>
        </pc:sldMkLst>
        <pc:spChg chg="mod">
          <ac:chgData name="Pete Puustinen" userId="afdc5376-b007-4d8e-9c19-07b3fbb81413" providerId="ADAL" clId="{2C696C57-8505-45B3-86C3-150B8254519E}" dt="2022-10-25T16:02:52.568" v="1411" actId="20577"/>
          <ac:spMkLst>
            <pc:docMk/>
            <pc:sldMk cId="819147288" sldId="2076137330"/>
            <ac:spMk id="2" creationId="{00000000-0000-0000-0000-000000000000}"/>
          </ac:spMkLst>
        </pc:spChg>
      </pc:sldChg>
      <pc:sldChg chg="modSp mod">
        <pc:chgData name="Pete Puustinen" userId="afdc5376-b007-4d8e-9c19-07b3fbb81413" providerId="ADAL" clId="{2C696C57-8505-45B3-86C3-150B8254519E}" dt="2022-10-25T16:02:55.993" v="1415" actId="20577"/>
        <pc:sldMkLst>
          <pc:docMk/>
          <pc:sldMk cId="3947781748" sldId="2076137331"/>
        </pc:sldMkLst>
        <pc:spChg chg="mod">
          <ac:chgData name="Pete Puustinen" userId="afdc5376-b007-4d8e-9c19-07b3fbb81413" providerId="ADAL" clId="{2C696C57-8505-45B3-86C3-150B8254519E}" dt="2022-10-25T16:02:55.993" v="1415" actId="20577"/>
          <ac:spMkLst>
            <pc:docMk/>
            <pc:sldMk cId="3947781748" sldId="2076137331"/>
            <ac:spMk id="2" creationId="{00000000-0000-0000-0000-000000000000}"/>
          </ac:spMkLst>
        </pc:spChg>
      </pc:sldChg>
      <pc:sldChg chg="addSp delSp modSp mod ord">
        <pc:chgData name="Pete Puustinen" userId="afdc5376-b007-4d8e-9c19-07b3fbb81413" providerId="ADAL" clId="{2C696C57-8505-45B3-86C3-150B8254519E}" dt="2022-10-25T13:22:43.209" v="1382" actId="14100"/>
        <pc:sldMkLst>
          <pc:docMk/>
          <pc:sldMk cId="1844858270" sldId="2076137337"/>
        </pc:sldMkLst>
        <pc:spChg chg="mod">
          <ac:chgData name="Pete Puustinen" userId="afdc5376-b007-4d8e-9c19-07b3fbb81413" providerId="ADAL" clId="{2C696C57-8505-45B3-86C3-150B8254519E}" dt="2022-10-24T10:44:35.947" v="148" actId="14100"/>
          <ac:spMkLst>
            <pc:docMk/>
            <pc:sldMk cId="1844858270" sldId="2076137337"/>
            <ac:spMk id="2" creationId="{0AA700E0-B3C4-C185-FC0C-EBB970011F1D}"/>
          </ac:spMkLst>
        </pc:spChg>
        <pc:spChg chg="mod">
          <ac:chgData name="Pete Puustinen" userId="afdc5376-b007-4d8e-9c19-07b3fbb81413" providerId="ADAL" clId="{2C696C57-8505-45B3-86C3-150B8254519E}" dt="2022-10-25T13:22:43.209" v="1382" actId="14100"/>
          <ac:spMkLst>
            <pc:docMk/>
            <pc:sldMk cId="1844858270" sldId="2076137337"/>
            <ac:spMk id="4" creationId="{B53D9353-92BE-94FF-323B-46ED246F0C10}"/>
          </ac:spMkLst>
        </pc:spChg>
        <pc:spChg chg="add mod">
          <ac:chgData name="Pete Puustinen" userId="afdc5376-b007-4d8e-9c19-07b3fbb81413" providerId="ADAL" clId="{2C696C57-8505-45B3-86C3-150B8254519E}" dt="2022-10-25T13:22:29.719" v="1379" actId="14100"/>
          <ac:spMkLst>
            <pc:docMk/>
            <pc:sldMk cId="1844858270" sldId="2076137337"/>
            <ac:spMk id="5" creationId="{853C8BE5-6636-809D-A561-DB11BD5F268C}"/>
          </ac:spMkLst>
        </pc:spChg>
        <pc:picChg chg="add del mod">
          <ac:chgData name="Pete Puustinen" userId="afdc5376-b007-4d8e-9c19-07b3fbb81413" providerId="ADAL" clId="{2C696C57-8505-45B3-86C3-150B8254519E}" dt="2022-10-25T12:44:23.618" v="487" actId="478"/>
          <ac:picMkLst>
            <pc:docMk/>
            <pc:sldMk cId="1844858270" sldId="2076137337"/>
            <ac:picMk id="7" creationId="{7BC65CC4-781D-75FE-F73A-DA699E7B8A3D}"/>
          </ac:picMkLst>
        </pc:picChg>
        <pc:picChg chg="add mod ord">
          <ac:chgData name="Pete Puustinen" userId="afdc5376-b007-4d8e-9c19-07b3fbb81413" providerId="ADAL" clId="{2C696C57-8505-45B3-86C3-150B8254519E}" dt="2022-10-25T13:22:39.073" v="1381" actId="1076"/>
          <ac:picMkLst>
            <pc:docMk/>
            <pc:sldMk cId="1844858270" sldId="2076137337"/>
            <ac:picMk id="9" creationId="{07B4B98B-C66A-A49B-32B5-4ECACB3A4EC4}"/>
          </ac:picMkLst>
        </pc:picChg>
        <pc:picChg chg="add mod">
          <ac:chgData name="Pete Puustinen" userId="afdc5376-b007-4d8e-9c19-07b3fbb81413" providerId="ADAL" clId="{2C696C57-8505-45B3-86C3-150B8254519E}" dt="2022-10-25T13:19:30.552" v="1305" actId="14100"/>
          <ac:picMkLst>
            <pc:docMk/>
            <pc:sldMk cId="1844858270" sldId="2076137337"/>
            <ac:picMk id="11" creationId="{D5F45870-08F7-D4CB-7E72-74416E0FFCA2}"/>
          </ac:picMkLst>
        </pc:picChg>
        <pc:picChg chg="add mod">
          <ac:chgData name="Pete Puustinen" userId="afdc5376-b007-4d8e-9c19-07b3fbb81413" providerId="ADAL" clId="{2C696C57-8505-45B3-86C3-150B8254519E}" dt="2022-10-25T13:22:34.455" v="1380" actId="1076"/>
          <ac:picMkLst>
            <pc:docMk/>
            <pc:sldMk cId="1844858270" sldId="2076137337"/>
            <ac:picMk id="13" creationId="{F838FF37-2E89-6261-1736-9E4E9D750D82}"/>
          </ac:picMkLst>
        </pc:picChg>
      </pc:sldChg>
      <pc:sldChg chg="addSp modSp mod ord">
        <pc:chgData name="Pete Puustinen" userId="afdc5376-b007-4d8e-9c19-07b3fbb81413" providerId="ADAL" clId="{2C696C57-8505-45B3-86C3-150B8254519E}" dt="2022-10-25T16:26:28.368" v="1896" actId="14100"/>
        <pc:sldMkLst>
          <pc:docMk/>
          <pc:sldMk cId="3126041446" sldId="2076137338"/>
        </pc:sldMkLst>
        <pc:picChg chg="add mod">
          <ac:chgData name="Pete Puustinen" userId="afdc5376-b007-4d8e-9c19-07b3fbb81413" providerId="ADAL" clId="{2C696C57-8505-45B3-86C3-150B8254519E}" dt="2022-10-25T16:26:28.368" v="1896" actId="14100"/>
          <ac:picMkLst>
            <pc:docMk/>
            <pc:sldMk cId="3126041446" sldId="2076137338"/>
            <ac:picMk id="4" creationId="{0378B108-4004-3A6B-F923-B707DD04010F}"/>
          </ac:picMkLst>
        </pc:picChg>
        <pc:picChg chg="mod">
          <ac:chgData name="Pete Puustinen" userId="afdc5376-b007-4d8e-9c19-07b3fbb81413" providerId="ADAL" clId="{2C696C57-8505-45B3-86C3-150B8254519E}" dt="2022-10-25T16:26:09.987" v="1890" actId="1076"/>
          <ac:picMkLst>
            <pc:docMk/>
            <pc:sldMk cId="3126041446" sldId="2076137338"/>
            <ac:picMk id="5" creationId="{10BFFB8A-9BF4-720E-00D2-65CF1E94036B}"/>
          </ac:picMkLst>
        </pc:picChg>
        <pc:picChg chg="mod">
          <ac:chgData name="Pete Puustinen" userId="afdc5376-b007-4d8e-9c19-07b3fbb81413" providerId="ADAL" clId="{2C696C57-8505-45B3-86C3-150B8254519E}" dt="2022-10-25T16:26:21.694" v="1894" actId="1076"/>
          <ac:picMkLst>
            <pc:docMk/>
            <pc:sldMk cId="3126041446" sldId="2076137338"/>
            <ac:picMk id="8" creationId="{51895DF8-B6F7-F0A7-D514-A9CE491EA8AA}"/>
          </ac:picMkLst>
        </pc:picChg>
      </pc:sldChg>
      <pc:sldChg chg="addSp delSp modSp add mod">
        <pc:chgData name="Pete Puustinen" userId="afdc5376-b007-4d8e-9c19-07b3fbb81413" providerId="ADAL" clId="{2C696C57-8505-45B3-86C3-150B8254519E}" dt="2022-10-27T06:46:14.623" v="2816" actId="14100"/>
        <pc:sldMkLst>
          <pc:docMk/>
          <pc:sldMk cId="307822543" sldId="2076137339"/>
        </pc:sldMkLst>
        <pc:spChg chg="mod">
          <ac:chgData name="Pete Puustinen" userId="afdc5376-b007-4d8e-9c19-07b3fbb81413" providerId="ADAL" clId="{2C696C57-8505-45B3-86C3-150B8254519E}" dt="2022-10-27T06:26:32.103" v="2478" actId="6549"/>
          <ac:spMkLst>
            <pc:docMk/>
            <pc:sldMk cId="307822543" sldId="2076137339"/>
            <ac:spMk id="2" creationId="{00000000-0000-0000-0000-000000000000}"/>
          </ac:spMkLst>
        </pc:spChg>
        <pc:spChg chg="mod">
          <ac:chgData name="Pete Puustinen" userId="afdc5376-b007-4d8e-9c19-07b3fbb81413" providerId="ADAL" clId="{2C696C57-8505-45B3-86C3-150B8254519E}" dt="2022-10-27T06:46:14.623" v="2816" actId="14100"/>
          <ac:spMkLst>
            <pc:docMk/>
            <pc:sldMk cId="307822543" sldId="2076137339"/>
            <ac:spMk id="12" creationId="{257BD2AA-A0D2-4BF8-A946-F42DCCE89E66}"/>
          </ac:spMkLst>
        </pc:spChg>
        <pc:picChg chg="del mod">
          <ac:chgData name="Pete Puustinen" userId="afdc5376-b007-4d8e-9c19-07b3fbb81413" providerId="ADAL" clId="{2C696C57-8505-45B3-86C3-150B8254519E}" dt="2022-10-27T06:17:44.228" v="2258" actId="478"/>
          <ac:picMkLst>
            <pc:docMk/>
            <pc:sldMk cId="307822543" sldId="2076137339"/>
            <ac:picMk id="3" creationId="{A0E3B598-EDF2-4C3A-B0B5-5865B57E9455}"/>
          </ac:picMkLst>
        </pc:picChg>
        <pc:picChg chg="del mod">
          <ac:chgData name="Pete Puustinen" userId="afdc5376-b007-4d8e-9c19-07b3fbb81413" providerId="ADAL" clId="{2C696C57-8505-45B3-86C3-150B8254519E}" dt="2022-10-27T06:16:32.924" v="2253" actId="478"/>
          <ac:picMkLst>
            <pc:docMk/>
            <pc:sldMk cId="307822543" sldId="2076137339"/>
            <ac:picMk id="4" creationId="{030D7406-A2F4-4627-B1B7-E8D411441658}"/>
          </ac:picMkLst>
        </pc:picChg>
        <pc:picChg chg="del mod">
          <ac:chgData name="Pete Puustinen" userId="afdc5376-b007-4d8e-9c19-07b3fbb81413" providerId="ADAL" clId="{2C696C57-8505-45B3-86C3-150B8254519E}" dt="2022-10-27T06:18:08.357" v="2264" actId="478"/>
          <ac:picMkLst>
            <pc:docMk/>
            <pc:sldMk cId="307822543" sldId="2076137339"/>
            <ac:picMk id="5" creationId="{8070BB23-4F5C-4AF6-9D8D-BC2BB769C33B}"/>
          </ac:picMkLst>
        </pc:picChg>
        <pc:picChg chg="del mod">
          <ac:chgData name="Pete Puustinen" userId="afdc5376-b007-4d8e-9c19-07b3fbb81413" providerId="ADAL" clId="{2C696C57-8505-45B3-86C3-150B8254519E}" dt="2022-10-27T06:18:06.590" v="2263" actId="478"/>
          <ac:picMkLst>
            <pc:docMk/>
            <pc:sldMk cId="307822543" sldId="2076137339"/>
            <ac:picMk id="6" creationId="{F9B3FF4D-B08C-4EA4-99D8-EFF474CD048A}"/>
          </ac:picMkLst>
        </pc:picChg>
        <pc:picChg chg="add del mod">
          <ac:chgData name="Pete Puustinen" userId="afdc5376-b007-4d8e-9c19-07b3fbb81413" providerId="ADAL" clId="{2C696C57-8505-45B3-86C3-150B8254519E}" dt="2022-10-27T06:26:48.206" v="2483" actId="478"/>
          <ac:picMkLst>
            <pc:docMk/>
            <pc:sldMk cId="307822543" sldId="2076137339"/>
            <ac:picMk id="8" creationId="{79FB3E31-E143-6DE7-17F4-EC64E24EC084}"/>
          </ac:picMkLst>
        </pc:picChg>
        <pc:picChg chg="add del mod">
          <ac:chgData name="Pete Puustinen" userId="afdc5376-b007-4d8e-9c19-07b3fbb81413" providerId="ADAL" clId="{2C696C57-8505-45B3-86C3-150B8254519E}" dt="2022-10-27T06:19:28.806" v="2276" actId="478"/>
          <ac:picMkLst>
            <pc:docMk/>
            <pc:sldMk cId="307822543" sldId="2076137339"/>
            <ac:picMk id="10" creationId="{58A25943-96B7-C270-0ED9-FFE5E9470327}"/>
          </ac:picMkLst>
        </pc:picChg>
        <pc:picChg chg="add del mod">
          <ac:chgData name="Pete Puustinen" userId="afdc5376-b007-4d8e-9c19-07b3fbb81413" providerId="ADAL" clId="{2C696C57-8505-45B3-86C3-150B8254519E}" dt="2022-10-27T06:26:35.821" v="2479" actId="478"/>
          <ac:picMkLst>
            <pc:docMk/>
            <pc:sldMk cId="307822543" sldId="2076137339"/>
            <ac:picMk id="13" creationId="{D247CB8F-7A9E-099C-7776-058D3B01B918}"/>
          </ac:picMkLst>
        </pc:picChg>
        <pc:picChg chg="add del mod">
          <ac:chgData name="Pete Puustinen" userId="afdc5376-b007-4d8e-9c19-07b3fbb81413" providerId="ADAL" clId="{2C696C57-8505-45B3-86C3-150B8254519E}" dt="2022-10-27T06:26:35.821" v="2479" actId="478"/>
          <ac:picMkLst>
            <pc:docMk/>
            <pc:sldMk cId="307822543" sldId="2076137339"/>
            <ac:picMk id="15" creationId="{621D0B4D-A141-F6FF-E746-AAEA05D5A307}"/>
          </ac:picMkLst>
        </pc:picChg>
        <pc:picChg chg="add del mod">
          <ac:chgData name="Pete Puustinen" userId="afdc5376-b007-4d8e-9c19-07b3fbb81413" providerId="ADAL" clId="{2C696C57-8505-45B3-86C3-150B8254519E}" dt="2022-10-27T06:26:35.821" v="2479" actId="478"/>
          <ac:picMkLst>
            <pc:docMk/>
            <pc:sldMk cId="307822543" sldId="2076137339"/>
            <ac:picMk id="17" creationId="{9D153F32-41E9-6B41-6E34-EAA066C0C93A}"/>
          </ac:picMkLst>
        </pc:picChg>
        <pc:picChg chg="add del mod">
          <ac:chgData name="Pete Puustinen" userId="afdc5376-b007-4d8e-9c19-07b3fbb81413" providerId="ADAL" clId="{2C696C57-8505-45B3-86C3-150B8254519E}" dt="2022-10-27T06:26:35.821" v="2479" actId="478"/>
          <ac:picMkLst>
            <pc:docMk/>
            <pc:sldMk cId="307822543" sldId="2076137339"/>
            <ac:picMk id="19" creationId="{301DDA0C-382D-2CFD-6390-664BC88E6F9C}"/>
          </ac:picMkLst>
        </pc:picChg>
        <pc:picChg chg="add mod">
          <ac:chgData name="Pete Puustinen" userId="afdc5376-b007-4d8e-9c19-07b3fbb81413" providerId="ADAL" clId="{2C696C57-8505-45B3-86C3-150B8254519E}" dt="2022-10-27T06:27:09.141" v="2485" actId="1076"/>
          <ac:picMkLst>
            <pc:docMk/>
            <pc:sldMk cId="307822543" sldId="2076137339"/>
            <ac:picMk id="21" creationId="{6F49FD49-4373-B601-7401-672344AE46D9}"/>
          </ac:picMkLst>
        </pc:picChg>
      </pc:sldChg>
      <pc:sldChg chg="delSp modSp add del mod ord">
        <pc:chgData name="Pete Puustinen" userId="afdc5376-b007-4d8e-9c19-07b3fbb81413" providerId="ADAL" clId="{2C696C57-8505-45B3-86C3-150B8254519E}" dt="2022-10-25T16:04:11.113" v="1459" actId="2696"/>
        <pc:sldMkLst>
          <pc:docMk/>
          <pc:sldMk cId="84206060" sldId="2076137340"/>
        </pc:sldMkLst>
        <pc:spChg chg="mod">
          <ac:chgData name="Pete Puustinen" userId="afdc5376-b007-4d8e-9c19-07b3fbb81413" providerId="ADAL" clId="{2C696C57-8505-45B3-86C3-150B8254519E}" dt="2022-10-25T16:03:39.353" v="1442" actId="20577"/>
          <ac:spMkLst>
            <pc:docMk/>
            <pc:sldMk cId="84206060" sldId="2076137340"/>
            <ac:spMk id="2" creationId="{00000000-0000-0000-0000-000000000000}"/>
          </ac:spMkLst>
        </pc:spChg>
        <pc:picChg chg="del">
          <ac:chgData name="Pete Puustinen" userId="afdc5376-b007-4d8e-9c19-07b3fbb81413" providerId="ADAL" clId="{2C696C57-8505-45B3-86C3-150B8254519E}" dt="2022-10-25T16:03:41.668" v="1443" actId="478"/>
          <ac:picMkLst>
            <pc:docMk/>
            <pc:sldMk cId="84206060" sldId="2076137340"/>
            <ac:picMk id="3" creationId="{A0E3B598-EDF2-4C3A-B0B5-5865B57E9455}"/>
          </ac:picMkLst>
        </pc:picChg>
        <pc:picChg chg="del">
          <ac:chgData name="Pete Puustinen" userId="afdc5376-b007-4d8e-9c19-07b3fbb81413" providerId="ADAL" clId="{2C696C57-8505-45B3-86C3-150B8254519E}" dt="2022-10-25T16:03:43.904" v="1446" actId="478"/>
          <ac:picMkLst>
            <pc:docMk/>
            <pc:sldMk cId="84206060" sldId="2076137340"/>
            <ac:picMk id="4" creationId="{030D7406-A2F4-4627-B1B7-E8D411441658}"/>
          </ac:picMkLst>
        </pc:picChg>
        <pc:picChg chg="del">
          <ac:chgData name="Pete Puustinen" userId="afdc5376-b007-4d8e-9c19-07b3fbb81413" providerId="ADAL" clId="{2C696C57-8505-45B3-86C3-150B8254519E}" dt="2022-10-25T16:03:43.255" v="1445" actId="478"/>
          <ac:picMkLst>
            <pc:docMk/>
            <pc:sldMk cId="84206060" sldId="2076137340"/>
            <ac:picMk id="5" creationId="{8070BB23-4F5C-4AF6-9D8D-BC2BB769C33B}"/>
          </ac:picMkLst>
        </pc:picChg>
        <pc:picChg chg="del">
          <ac:chgData name="Pete Puustinen" userId="afdc5376-b007-4d8e-9c19-07b3fbb81413" providerId="ADAL" clId="{2C696C57-8505-45B3-86C3-150B8254519E}" dt="2022-10-25T16:03:42.593" v="1444" actId="478"/>
          <ac:picMkLst>
            <pc:docMk/>
            <pc:sldMk cId="84206060" sldId="2076137340"/>
            <ac:picMk id="6" creationId="{F9B3FF4D-B08C-4EA4-99D8-EFF474CD048A}"/>
          </ac:picMkLst>
        </pc:picChg>
      </pc:sldChg>
      <pc:sldChg chg="add del">
        <pc:chgData name="Pete Puustinen" userId="afdc5376-b007-4d8e-9c19-07b3fbb81413" providerId="ADAL" clId="{2C696C57-8505-45B3-86C3-150B8254519E}" dt="2022-10-27T06:10:11.981" v="2146"/>
        <pc:sldMkLst>
          <pc:docMk/>
          <pc:sldMk cId="1138360418" sldId="2076137340"/>
        </pc:sldMkLst>
      </pc:sldChg>
      <pc:sldChg chg="delSp modSp add del mod ord">
        <pc:chgData name="Pete Puustinen" userId="afdc5376-b007-4d8e-9c19-07b3fbb81413" providerId="ADAL" clId="{2C696C57-8505-45B3-86C3-150B8254519E}" dt="2022-10-27T06:28:27.990" v="2549" actId="47"/>
        <pc:sldMkLst>
          <pc:docMk/>
          <pc:sldMk cId="1670863220" sldId="2076137340"/>
        </pc:sldMkLst>
        <pc:spChg chg="mod">
          <ac:chgData name="Pete Puustinen" userId="afdc5376-b007-4d8e-9c19-07b3fbb81413" providerId="ADAL" clId="{2C696C57-8505-45B3-86C3-150B8254519E}" dt="2022-10-27T06:23:40.749" v="2376" actId="20577"/>
          <ac:spMkLst>
            <pc:docMk/>
            <pc:sldMk cId="1670863220" sldId="2076137340"/>
            <ac:spMk id="2" creationId="{00000000-0000-0000-0000-000000000000}"/>
          </ac:spMkLst>
        </pc:spChg>
        <pc:picChg chg="del">
          <ac:chgData name="Pete Puustinen" userId="afdc5376-b007-4d8e-9c19-07b3fbb81413" providerId="ADAL" clId="{2C696C57-8505-45B3-86C3-150B8254519E}" dt="2022-10-27T06:23:45.982" v="2377" actId="478"/>
          <ac:picMkLst>
            <pc:docMk/>
            <pc:sldMk cId="1670863220" sldId="2076137340"/>
            <ac:picMk id="13" creationId="{D247CB8F-7A9E-099C-7776-058D3B01B918}"/>
          </ac:picMkLst>
        </pc:picChg>
        <pc:picChg chg="del">
          <ac:chgData name="Pete Puustinen" userId="afdc5376-b007-4d8e-9c19-07b3fbb81413" providerId="ADAL" clId="{2C696C57-8505-45B3-86C3-150B8254519E}" dt="2022-10-27T06:23:45.982" v="2377" actId="478"/>
          <ac:picMkLst>
            <pc:docMk/>
            <pc:sldMk cId="1670863220" sldId="2076137340"/>
            <ac:picMk id="15" creationId="{621D0B4D-A141-F6FF-E746-AAEA05D5A307}"/>
          </ac:picMkLst>
        </pc:picChg>
        <pc:picChg chg="del">
          <ac:chgData name="Pete Puustinen" userId="afdc5376-b007-4d8e-9c19-07b3fbb81413" providerId="ADAL" clId="{2C696C57-8505-45B3-86C3-150B8254519E}" dt="2022-10-27T06:23:45.982" v="2377" actId="478"/>
          <ac:picMkLst>
            <pc:docMk/>
            <pc:sldMk cId="1670863220" sldId="2076137340"/>
            <ac:picMk id="17" creationId="{9D153F32-41E9-6B41-6E34-EAA066C0C93A}"/>
          </ac:picMkLst>
        </pc:picChg>
        <pc:picChg chg="del">
          <ac:chgData name="Pete Puustinen" userId="afdc5376-b007-4d8e-9c19-07b3fbb81413" providerId="ADAL" clId="{2C696C57-8505-45B3-86C3-150B8254519E}" dt="2022-10-27T06:23:45.982" v="2377" actId="478"/>
          <ac:picMkLst>
            <pc:docMk/>
            <pc:sldMk cId="1670863220" sldId="2076137340"/>
            <ac:picMk id="19" creationId="{301DDA0C-382D-2CFD-6390-664BC88E6F9C}"/>
          </ac:picMkLst>
        </pc:picChg>
      </pc:sldChg>
      <pc:sldChg chg="addSp delSp modSp add mod">
        <pc:chgData name="Pete Puustinen" userId="afdc5376-b007-4d8e-9c19-07b3fbb81413" providerId="ADAL" clId="{2C696C57-8505-45B3-86C3-150B8254519E}" dt="2022-10-27T06:45:15.884" v="2780" actId="1076"/>
        <pc:sldMkLst>
          <pc:docMk/>
          <pc:sldMk cId="2338184350" sldId="2076137340"/>
        </pc:sldMkLst>
        <pc:spChg chg="mod">
          <ac:chgData name="Pete Puustinen" userId="afdc5376-b007-4d8e-9c19-07b3fbb81413" providerId="ADAL" clId="{2C696C57-8505-45B3-86C3-150B8254519E}" dt="2022-10-27T06:29:31.941" v="2558" actId="20577"/>
          <ac:spMkLst>
            <pc:docMk/>
            <pc:sldMk cId="2338184350" sldId="2076137340"/>
            <ac:spMk id="2" creationId="{00000000-0000-0000-0000-000000000000}"/>
          </ac:spMkLst>
        </pc:spChg>
        <pc:spChg chg="mod">
          <ac:chgData name="Pete Puustinen" userId="afdc5376-b007-4d8e-9c19-07b3fbb81413" providerId="ADAL" clId="{2C696C57-8505-45B3-86C3-150B8254519E}" dt="2022-10-27T06:42:59.524" v="2746" actId="14100"/>
          <ac:spMkLst>
            <pc:docMk/>
            <pc:sldMk cId="2338184350" sldId="2076137340"/>
            <ac:spMk id="21" creationId="{C6BCF7B3-CA2B-4D64-8145-CA0613CDAFF5}"/>
          </ac:spMkLst>
        </pc:spChg>
        <pc:spChg chg="mod">
          <ac:chgData name="Pete Puustinen" userId="afdc5376-b007-4d8e-9c19-07b3fbb81413" providerId="ADAL" clId="{2C696C57-8505-45B3-86C3-150B8254519E}" dt="2022-10-27T06:43:06.713" v="2760" actId="1038"/>
          <ac:spMkLst>
            <pc:docMk/>
            <pc:sldMk cId="2338184350" sldId="2076137340"/>
            <ac:spMk id="23" creationId="{0BB308EF-EB0B-4374-9D08-B15822D12D8C}"/>
          </ac:spMkLst>
        </pc:spChg>
        <pc:spChg chg="mod">
          <ac:chgData name="Pete Puustinen" userId="afdc5376-b007-4d8e-9c19-07b3fbb81413" providerId="ADAL" clId="{2C696C57-8505-45B3-86C3-150B8254519E}" dt="2022-10-27T06:43:06.713" v="2760" actId="1038"/>
          <ac:spMkLst>
            <pc:docMk/>
            <pc:sldMk cId="2338184350" sldId="2076137340"/>
            <ac:spMk id="27" creationId="{11791A34-D6FB-46FA-8B19-271180D58266}"/>
          </ac:spMkLst>
        </pc:spChg>
        <pc:spChg chg="mod">
          <ac:chgData name="Pete Puustinen" userId="afdc5376-b007-4d8e-9c19-07b3fbb81413" providerId="ADAL" clId="{2C696C57-8505-45B3-86C3-150B8254519E}" dt="2022-10-27T06:43:06.713" v="2760" actId="1038"/>
          <ac:spMkLst>
            <pc:docMk/>
            <pc:sldMk cId="2338184350" sldId="2076137340"/>
            <ac:spMk id="29" creationId="{A9C1B997-9867-4180-8E44-712C72C002D7}"/>
          </ac:spMkLst>
        </pc:spChg>
        <pc:spChg chg="mod">
          <ac:chgData name="Pete Puustinen" userId="afdc5376-b007-4d8e-9c19-07b3fbb81413" providerId="ADAL" clId="{2C696C57-8505-45B3-86C3-150B8254519E}" dt="2022-10-27T06:43:09.711" v="2761" actId="14100"/>
          <ac:spMkLst>
            <pc:docMk/>
            <pc:sldMk cId="2338184350" sldId="2076137340"/>
            <ac:spMk id="35" creationId="{934DE27A-DCC8-4525-A878-5415051EC22F}"/>
          </ac:spMkLst>
        </pc:spChg>
        <pc:picChg chg="del">
          <ac:chgData name="Pete Puustinen" userId="afdc5376-b007-4d8e-9c19-07b3fbb81413" providerId="ADAL" clId="{2C696C57-8505-45B3-86C3-150B8254519E}" dt="2022-10-27T06:29:37.124" v="2559" actId="478"/>
          <ac:picMkLst>
            <pc:docMk/>
            <pc:sldMk cId="2338184350" sldId="2076137340"/>
            <ac:picMk id="3" creationId="{1BF366CF-9166-338A-51A7-60234E009B5C}"/>
          </ac:picMkLst>
        </pc:picChg>
        <pc:picChg chg="del">
          <ac:chgData name="Pete Puustinen" userId="afdc5376-b007-4d8e-9c19-07b3fbb81413" providerId="ADAL" clId="{2C696C57-8505-45B3-86C3-150B8254519E}" dt="2022-10-27T06:29:37.124" v="2559" actId="478"/>
          <ac:picMkLst>
            <pc:docMk/>
            <pc:sldMk cId="2338184350" sldId="2076137340"/>
            <ac:picMk id="4" creationId="{91D416D4-9EE2-39A1-AF35-51AE6C64CF87}"/>
          </ac:picMkLst>
        </pc:picChg>
        <pc:picChg chg="del">
          <ac:chgData name="Pete Puustinen" userId="afdc5376-b007-4d8e-9c19-07b3fbb81413" providerId="ADAL" clId="{2C696C57-8505-45B3-86C3-150B8254519E}" dt="2022-10-27T06:29:37.124" v="2559" actId="478"/>
          <ac:picMkLst>
            <pc:docMk/>
            <pc:sldMk cId="2338184350" sldId="2076137340"/>
            <ac:picMk id="5" creationId="{7D0821A6-D71B-6B42-3104-0D56DD55678B}"/>
          </ac:picMkLst>
        </pc:picChg>
        <pc:picChg chg="del">
          <ac:chgData name="Pete Puustinen" userId="afdc5376-b007-4d8e-9c19-07b3fbb81413" providerId="ADAL" clId="{2C696C57-8505-45B3-86C3-150B8254519E}" dt="2022-10-27T06:29:37.124" v="2559" actId="478"/>
          <ac:picMkLst>
            <pc:docMk/>
            <pc:sldMk cId="2338184350" sldId="2076137340"/>
            <ac:picMk id="6" creationId="{FCF0D065-4F43-B5AC-88FD-9D605B9160A8}"/>
          </ac:picMkLst>
        </pc:picChg>
        <pc:picChg chg="add del mod">
          <ac:chgData name="Pete Puustinen" userId="afdc5376-b007-4d8e-9c19-07b3fbb81413" providerId="ADAL" clId="{2C696C57-8505-45B3-86C3-150B8254519E}" dt="2022-10-27T06:44:43.458" v="2768" actId="478"/>
          <ac:picMkLst>
            <pc:docMk/>
            <pc:sldMk cId="2338184350" sldId="2076137340"/>
            <ac:picMk id="8" creationId="{7D122285-47C5-1C40-03B6-A5DE839F2E86}"/>
          </ac:picMkLst>
        </pc:picChg>
        <pc:picChg chg="add mod ord">
          <ac:chgData name="Pete Puustinen" userId="afdc5376-b007-4d8e-9c19-07b3fbb81413" providerId="ADAL" clId="{2C696C57-8505-45B3-86C3-150B8254519E}" dt="2022-10-27T06:45:15.884" v="2780" actId="1076"/>
          <ac:picMkLst>
            <pc:docMk/>
            <pc:sldMk cId="2338184350" sldId="2076137340"/>
            <ac:picMk id="10" creationId="{E170DA1F-7307-A291-2980-CA140949E18A}"/>
          </ac:picMkLst>
        </pc:picChg>
        <pc:picChg chg="add mod ord">
          <ac:chgData name="Pete Puustinen" userId="afdc5376-b007-4d8e-9c19-07b3fbb81413" providerId="ADAL" clId="{2C696C57-8505-45B3-86C3-150B8254519E}" dt="2022-10-27T06:45:04.165" v="2777" actId="166"/>
          <ac:picMkLst>
            <pc:docMk/>
            <pc:sldMk cId="2338184350" sldId="2076137340"/>
            <ac:picMk id="12" creationId="{AE9ECD4D-D82B-4426-D02A-8C615EE23F41}"/>
          </ac:picMkLst>
        </pc:picChg>
        <pc:picChg chg="add mod">
          <ac:chgData name="Pete Puustinen" userId="afdc5376-b007-4d8e-9c19-07b3fbb81413" providerId="ADAL" clId="{2C696C57-8505-45B3-86C3-150B8254519E}" dt="2022-10-27T06:45:12.407" v="2779" actId="1076"/>
          <ac:picMkLst>
            <pc:docMk/>
            <pc:sldMk cId="2338184350" sldId="2076137340"/>
            <ac:picMk id="14" creationId="{F74ED730-893D-D0B4-985E-765D4F623883}"/>
          </ac:picMkLst>
        </pc:picChg>
      </pc:sldChg>
      <pc:sldChg chg="addSp delSp modSp add del mod">
        <pc:chgData name="Pete Puustinen" userId="afdc5376-b007-4d8e-9c19-07b3fbb81413" providerId="ADAL" clId="{2C696C57-8505-45B3-86C3-150B8254519E}" dt="2022-10-25T16:26:34.656" v="1897" actId="47"/>
        <pc:sldMkLst>
          <pc:docMk/>
          <pc:sldMk cId="2769007252" sldId="2076137340"/>
        </pc:sldMkLst>
        <pc:spChg chg="add del mod">
          <ac:chgData name="Pete Puustinen" userId="afdc5376-b007-4d8e-9c19-07b3fbb81413" providerId="ADAL" clId="{2C696C57-8505-45B3-86C3-150B8254519E}" dt="2022-10-25T16:08:01.711" v="1516" actId="478"/>
          <ac:spMkLst>
            <pc:docMk/>
            <pc:sldMk cId="2769007252" sldId="2076137340"/>
            <ac:spMk id="5" creationId="{F0F47CB7-BA8B-25E2-EE53-660223DB3120}"/>
          </ac:spMkLst>
        </pc:spChg>
        <pc:spChg chg="mod">
          <ac:chgData name="Pete Puustinen" userId="afdc5376-b007-4d8e-9c19-07b3fbb81413" providerId="ADAL" clId="{2C696C57-8505-45B3-86C3-150B8254519E}" dt="2022-10-25T16:24:06.273" v="1868" actId="14100"/>
          <ac:spMkLst>
            <pc:docMk/>
            <pc:sldMk cId="2769007252" sldId="2076137340"/>
            <ac:spMk id="12" creationId="{257BD2AA-A0D2-4BF8-A946-F42DCCE89E66}"/>
          </ac:spMkLst>
        </pc:spChg>
        <pc:spChg chg="add del mod">
          <ac:chgData name="Pete Puustinen" userId="afdc5376-b007-4d8e-9c19-07b3fbb81413" providerId="ADAL" clId="{2C696C57-8505-45B3-86C3-150B8254519E}" dt="2022-10-25T16:10:20.198" v="1534" actId="478"/>
          <ac:spMkLst>
            <pc:docMk/>
            <pc:sldMk cId="2769007252" sldId="2076137340"/>
            <ac:spMk id="13" creationId="{431C2AA6-B553-B591-0A0C-FBC994D17A96}"/>
          </ac:spMkLst>
        </pc:spChg>
        <pc:spChg chg="add del mod">
          <ac:chgData name="Pete Puustinen" userId="afdc5376-b007-4d8e-9c19-07b3fbb81413" providerId="ADAL" clId="{2C696C57-8505-45B3-86C3-150B8254519E}" dt="2022-10-25T16:12:43.234" v="1547" actId="478"/>
          <ac:spMkLst>
            <pc:docMk/>
            <pc:sldMk cId="2769007252" sldId="2076137340"/>
            <ac:spMk id="18" creationId="{8BE91E73-BAA4-AB74-DEFA-A1E62E8D8B04}"/>
          </ac:spMkLst>
        </pc:spChg>
        <pc:picChg chg="add del mod">
          <ac:chgData name="Pete Puustinen" userId="afdc5376-b007-4d8e-9c19-07b3fbb81413" providerId="ADAL" clId="{2C696C57-8505-45B3-86C3-150B8254519E}" dt="2022-10-25T16:08:02.239" v="1517" actId="478"/>
          <ac:picMkLst>
            <pc:docMk/>
            <pc:sldMk cId="2769007252" sldId="2076137340"/>
            <ac:picMk id="4" creationId="{C9DF2E9F-CA77-C587-6562-BF4F8B865B7F}"/>
          </ac:picMkLst>
        </pc:picChg>
        <pc:picChg chg="add del mod">
          <ac:chgData name="Pete Puustinen" userId="afdc5376-b007-4d8e-9c19-07b3fbb81413" providerId="ADAL" clId="{2C696C57-8505-45B3-86C3-150B8254519E}" dt="2022-10-25T16:09:06.199" v="1524" actId="478"/>
          <ac:picMkLst>
            <pc:docMk/>
            <pc:sldMk cId="2769007252" sldId="2076137340"/>
            <ac:picMk id="7" creationId="{525660F0-EAA5-498F-3FD0-5381895A895E}"/>
          </ac:picMkLst>
        </pc:picChg>
        <pc:picChg chg="add mod">
          <ac:chgData name="Pete Puustinen" userId="afdc5376-b007-4d8e-9c19-07b3fbb81413" providerId="ADAL" clId="{2C696C57-8505-45B3-86C3-150B8254519E}" dt="2022-10-25T16:24:12.952" v="1870" actId="1076"/>
          <ac:picMkLst>
            <pc:docMk/>
            <pc:sldMk cId="2769007252" sldId="2076137340"/>
            <ac:picMk id="9" creationId="{AB8BE4BD-C62E-DDF2-C18E-F9D6A53CDA38}"/>
          </ac:picMkLst>
        </pc:picChg>
        <pc:picChg chg="add del">
          <ac:chgData name="Pete Puustinen" userId="afdc5376-b007-4d8e-9c19-07b3fbb81413" providerId="ADAL" clId="{2C696C57-8505-45B3-86C3-150B8254519E}" dt="2022-10-25T16:10:18.983" v="1533" actId="478"/>
          <ac:picMkLst>
            <pc:docMk/>
            <pc:sldMk cId="2769007252" sldId="2076137340"/>
            <ac:picMk id="11" creationId="{5627B1F8-D871-FCFE-BD08-01B5978C8700}"/>
          </ac:picMkLst>
        </pc:picChg>
        <pc:picChg chg="add mod">
          <ac:chgData name="Pete Puustinen" userId="afdc5376-b007-4d8e-9c19-07b3fbb81413" providerId="ADAL" clId="{2C696C57-8505-45B3-86C3-150B8254519E}" dt="2022-10-25T16:24:14.609" v="1871" actId="1076"/>
          <ac:picMkLst>
            <pc:docMk/>
            <pc:sldMk cId="2769007252" sldId="2076137340"/>
            <ac:picMk id="15" creationId="{A96E3C18-16A3-C371-9E28-6CA89271C227}"/>
          </ac:picMkLst>
        </pc:picChg>
        <pc:picChg chg="add del mod">
          <ac:chgData name="Pete Puustinen" userId="afdc5376-b007-4d8e-9c19-07b3fbb81413" providerId="ADAL" clId="{2C696C57-8505-45B3-86C3-150B8254519E}" dt="2022-10-25T16:12:42.126" v="1546" actId="478"/>
          <ac:picMkLst>
            <pc:docMk/>
            <pc:sldMk cId="2769007252" sldId="2076137340"/>
            <ac:picMk id="17" creationId="{E085ECE4-A764-6EE8-D74F-33F5842D75DF}"/>
          </ac:picMkLst>
        </pc:picChg>
        <pc:picChg chg="add mod ord">
          <ac:chgData name="Pete Puustinen" userId="afdc5376-b007-4d8e-9c19-07b3fbb81413" providerId="ADAL" clId="{2C696C57-8505-45B3-86C3-150B8254519E}" dt="2022-10-25T16:24:15.793" v="1872" actId="1076"/>
          <ac:picMkLst>
            <pc:docMk/>
            <pc:sldMk cId="2769007252" sldId="2076137340"/>
            <ac:picMk id="20" creationId="{72CFD19A-FED8-FA07-A708-7278D2786A4C}"/>
          </ac:picMkLst>
        </pc:picChg>
        <pc:picChg chg="add del mod">
          <ac:chgData name="Pete Puustinen" userId="afdc5376-b007-4d8e-9c19-07b3fbb81413" providerId="ADAL" clId="{2C696C57-8505-45B3-86C3-150B8254519E}" dt="2022-10-25T16:25:18.059" v="1879" actId="21"/>
          <ac:picMkLst>
            <pc:docMk/>
            <pc:sldMk cId="2769007252" sldId="2076137340"/>
            <ac:picMk id="22" creationId="{8E6BA08D-9011-24B0-B6B8-39441A74B17C}"/>
          </ac:picMkLst>
        </pc:picChg>
      </pc:sldChg>
    </pc:docChg>
  </pc:docChgLst>
  <pc:docChgLst>
    <pc:chgData name="Moris Montejo" userId="55e843e1-b95f-4cc0-a457-c4d5fafa72c5" providerId="ADAL" clId="{E513D32E-9F56-474D-AD76-DA7DEDE80FC6}"/>
    <pc:docChg chg="custSel addSld delSld modSld">
      <pc:chgData name="Moris Montejo" userId="55e843e1-b95f-4cc0-a457-c4d5fafa72c5" providerId="ADAL" clId="{E513D32E-9F56-474D-AD76-DA7DEDE80FC6}" dt="2022-10-21T15:49:00.684" v="485" actId="1076"/>
      <pc:docMkLst>
        <pc:docMk/>
      </pc:docMkLst>
      <pc:sldChg chg="delSp modSp new mod modNotesTx">
        <pc:chgData name="Moris Montejo" userId="55e843e1-b95f-4cc0-a457-c4d5fafa72c5" providerId="ADAL" clId="{E513D32E-9F56-474D-AD76-DA7DEDE80FC6}" dt="2022-10-21T15:49:00.684" v="485" actId="1076"/>
        <pc:sldMkLst>
          <pc:docMk/>
          <pc:sldMk cId="1844858270" sldId="2076137337"/>
        </pc:sldMkLst>
        <pc:spChg chg="mod">
          <ac:chgData name="Moris Montejo" userId="55e843e1-b95f-4cc0-a457-c4d5fafa72c5" providerId="ADAL" clId="{E513D32E-9F56-474D-AD76-DA7DEDE80FC6}" dt="2022-10-20T19:42:49.946" v="5" actId="108"/>
          <ac:spMkLst>
            <pc:docMk/>
            <pc:sldMk cId="1844858270" sldId="2076137337"/>
            <ac:spMk id="2" creationId="{0AA700E0-B3C4-C185-FC0C-EBB970011F1D}"/>
          </ac:spMkLst>
        </pc:spChg>
        <pc:spChg chg="del">
          <ac:chgData name="Moris Montejo" userId="55e843e1-b95f-4cc0-a457-c4d5fafa72c5" providerId="ADAL" clId="{E513D32E-9F56-474D-AD76-DA7DEDE80FC6}" dt="2022-10-20T19:42:58.522" v="7" actId="478"/>
          <ac:spMkLst>
            <pc:docMk/>
            <pc:sldMk cId="1844858270" sldId="2076137337"/>
            <ac:spMk id="3" creationId="{B737CAF5-90DD-D66E-A995-6045074F3B31}"/>
          </ac:spMkLst>
        </pc:spChg>
        <pc:spChg chg="mod">
          <ac:chgData name="Moris Montejo" userId="55e843e1-b95f-4cc0-a457-c4d5fafa72c5" providerId="ADAL" clId="{E513D32E-9F56-474D-AD76-DA7DEDE80FC6}" dt="2022-10-21T15:49:00.684" v="485" actId="1076"/>
          <ac:spMkLst>
            <pc:docMk/>
            <pc:sldMk cId="1844858270" sldId="2076137337"/>
            <ac:spMk id="4" creationId="{B53D9353-92BE-94FF-323B-46ED246F0C10}"/>
          </ac:spMkLst>
        </pc:spChg>
      </pc:sldChg>
      <pc:sldChg chg="new del">
        <pc:chgData name="Moris Montejo" userId="55e843e1-b95f-4cc0-a457-c4d5fafa72c5" providerId="ADAL" clId="{E513D32E-9F56-474D-AD76-DA7DEDE80FC6}" dt="2022-10-20T19:52:12.883" v="281" actId="2696"/>
        <pc:sldMkLst>
          <pc:docMk/>
          <pc:sldMk cId="2550271145" sldId="2076137338"/>
        </pc:sldMkLst>
      </pc:sldChg>
      <pc:sldChg chg="addSp delSp modSp mod">
        <pc:chgData name="Moris Montejo" userId="55e843e1-b95f-4cc0-a457-c4d5fafa72c5" providerId="ADAL" clId="{E513D32E-9F56-474D-AD76-DA7DEDE80FC6}" dt="2022-10-20T19:55:53.270" v="482" actId="1076"/>
        <pc:sldMkLst>
          <pc:docMk/>
          <pc:sldMk cId="3126041446" sldId="2076137338"/>
        </pc:sldMkLst>
        <pc:spChg chg="mod">
          <ac:chgData name="Moris Montejo" userId="55e843e1-b95f-4cc0-a457-c4d5fafa72c5" providerId="ADAL" clId="{E513D32E-9F56-474D-AD76-DA7DEDE80FC6}" dt="2022-10-20T19:52:37.408" v="288" actId="20577"/>
          <ac:spMkLst>
            <pc:docMk/>
            <pc:sldMk cId="3126041446" sldId="2076137338"/>
            <ac:spMk id="2" creationId="{00000000-0000-0000-0000-000000000000}"/>
          </ac:spMkLst>
        </pc:spChg>
        <pc:spChg chg="mod">
          <ac:chgData name="Moris Montejo" userId="55e843e1-b95f-4cc0-a457-c4d5fafa72c5" providerId="ADAL" clId="{E513D32E-9F56-474D-AD76-DA7DEDE80FC6}" dt="2022-10-20T19:55:40.937" v="480" actId="1076"/>
          <ac:spMkLst>
            <pc:docMk/>
            <pc:sldMk cId="3126041446" sldId="2076137338"/>
            <ac:spMk id="3" creationId="{02871469-F5BA-4837-8F62-EC62057E3967}"/>
          </ac:spMkLst>
        </pc:spChg>
        <pc:spChg chg="mod">
          <ac:chgData name="Moris Montejo" userId="55e843e1-b95f-4cc0-a457-c4d5fafa72c5" providerId="ADAL" clId="{E513D32E-9F56-474D-AD76-DA7DEDE80FC6}" dt="2022-10-20T19:54:54.316" v="383" actId="1076"/>
          <ac:spMkLst>
            <pc:docMk/>
            <pc:sldMk cId="3126041446" sldId="2076137338"/>
            <ac:spMk id="11" creationId="{9A93F10C-262A-4341-8767-CE55FE548378}"/>
          </ac:spMkLst>
        </pc:spChg>
        <pc:picChg chg="add mod">
          <ac:chgData name="Moris Montejo" userId="55e843e1-b95f-4cc0-a457-c4d5fafa72c5" providerId="ADAL" clId="{E513D32E-9F56-474D-AD76-DA7DEDE80FC6}" dt="2022-10-20T19:55:53.270" v="482" actId="1076"/>
          <ac:picMkLst>
            <pc:docMk/>
            <pc:sldMk cId="3126041446" sldId="2076137338"/>
            <ac:picMk id="5" creationId="{10BFFB8A-9BF4-720E-00D2-65CF1E94036B}"/>
          </ac:picMkLst>
        </pc:picChg>
        <pc:picChg chg="del">
          <ac:chgData name="Moris Montejo" userId="55e843e1-b95f-4cc0-a457-c4d5fafa72c5" providerId="ADAL" clId="{E513D32E-9F56-474D-AD76-DA7DEDE80FC6}" dt="2022-10-20T19:53:06.872" v="370" actId="478"/>
          <ac:picMkLst>
            <pc:docMk/>
            <pc:sldMk cId="3126041446" sldId="2076137338"/>
            <ac:picMk id="7" creationId="{701D7F60-63D8-40AD-8721-FBA7D9AE91B7}"/>
          </ac:picMkLst>
        </pc:picChg>
        <pc:picChg chg="add mod">
          <ac:chgData name="Moris Montejo" userId="55e843e1-b95f-4cc0-a457-c4d5fafa72c5" providerId="ADAL" clId="{E513D32E-9F56-474D-AD76-DA7DEDE80FC6}" dt="2022-10-20T19:55:47.249" v="481" actId="1076"/>
          <ac:picMkLst>
            <pc:docMk/>
            <pc:sldMk cId="3126041446" sldId="2076137338"/>
            <ac:picMk id="8" creationId="{51895DF8-B6F7-F0A7-D514-A9CE491EA8AA}"/>
          </ac:picMkLst>
        </pc:picChg>
      </pc:sldChg>
    </pc:docChg>
  </pc:docChgLst>
  <pc:docChgLst>
    <pc:chgData name="Devid Treuling" userId="59319ebe-00e0-4bed-b2ef-326bd7e50483" providerId="ADAL" clId="{BD9B40A7-68D7-46EB-BCC5-757646F2802A}"/>
    <pc:docChg chg="custSel addSld delSld modSld delMainMaster modMainMaster">
      <pc:chgData name="Devid Treuling" userId="59319ebe-00e0-4bed-b2ef-326bd7e50483" providerId="ADAL" clId="{BD9B40A7-68D7-46EB-BCC5-757646F2802A}" dt="2020-03-30T15:46:31.081" v="178" actId="2696"/>
      <pc:docMkLst>
        <pc:docMk/>
      </pc:docMkLst>
      <pc:sldChg chg="modSp modTransition">
        <pc:chgData name="Devid Treuling" userId="59319ebe-00e0-4bed-b2ef-326bd7e50483" providerId="ADAL" clId="{BD9B40A7-68D7-46EB-BCC5-757646F2802A}" dt="2020-03-30T15:46:30.955" v="95"/>
        <pc:sldMkLst>
          <pc:docMk/>
          <pc:sldMk cId="2181956486" sldId="256"/>
        </pc:sldMkLst>
        <pc:spChg chg="mod">
          <ac:chgData name="Devid Treuling" userId="59319ebe-00e0-4bed-b2ef-326bd7e50483" providerId="ADAL" clId="{BD9B40A7-68D7-46EB-BCC5-757646F2802A}" dt="2020-03-30T15:46:30.449" v="2"/>
          <ac:spMkLst>
            <pc:docMk/>
            <pc:sldMk cId="2181956486" sldId="256"/>
            <ac:spMk id="4" creationId="{00000000-0000-0000-0000-000000000000}"/>
          </ac:spMkLst>
        </pc:spChg>
        <pc:spChg chg="mod">
          <ac:chgData name="Devid Treuling" userId="59319ebe-00e0-4bed-b2ef-326bd7e50483" providerId="ADAL" clId="{BD9B40A7-68D7-46EB-BCC5-757646F2802A}" dt="2020-03-30T15:46:30.449" v="2"/>
          <ac:spMkLst>
            <pc:docMk/>
            <pc:sldMk cId="2181956486" sldId="256"/>
            <ac:spMk id="6" creationId="{12808BD5-6BEE-4164-9264-E55A823F2E3D}"/>
          </ac:spMkLst>
        </pc:spChg>
        <pc:picChg chg="mod">
          <ac:chgData name="Devid Treuling" userId="59319ebe-00e0-4bed-b2ef-326bd7e50483" providerId="ADAL" clId="{BD9B40A7-68D7-46EB-BCC5-757646F2802A}" dt="2020-03-30T15:46:30.449" v="2"/>
          <ac:picMkLst>
            <pc:docMk/>
            <pc:sldMk cId="2181956486" sldId="256"/>
            <ac:picMk id="8" creationId="{DEBB7B6C-5800-4217-A7DA-4983C5C30F7A}"/>
          </ac:picMkLst>
        </pc:picChg>
      </pc:sldChg>
      <pc:sldChg chg="modTransition">
        <pc:chgData name="Devid Treuling" userId="59319ebe-00e0-4bed-b2ef-326bd7e50483" providerId="ADAL" clId="{BD9B40A7-68D7-46EB-BCC5-757646F2802A}" dt="2020-03-30T15:46:30.958" v="100"/>
        <pc:sldMkLst>
          <pc:docMk/>
          <pc:sldMk cId="2242852715" sldId="257"/>
        </pc:sldMkLst>
      </pc:sldChg>
      <pc:sldChg chg="modSp modTransition">
        <pc:chgData name="Devid Treuling" userId="59319ebe-00e0-4bed-b2ef-326bd7e50483" providerId="ADAL" clId="{BD9B40A7-68D7-46EB-BCC5-757646F2802A}" dt="2020-03-30T15:46:30.961" v="105"/>
        <pc:sldMkLst>
          <pc:docMk/>
          <pc:sldMk cId="3001679096" sldId="258"/>
        </pc:sldMkLst>
        <pc:spChg chg="mod">
          <ac:chgData name="Devid Treuling" userId="59319ebe-00e0-4bed-b2ef-326bd7e50483" providerId="ADAL" clId="{BD9B40A7-68D7-46EB-BCC5-757646F2802A}" dt="2020-03-30T15:46:30.449" v="2"/>
          <ac:spMkLst>
            <pc:docMk/>
            <pc:sldMk cId="3001679096" sldId="258"/>
            <ac:spMk id="2" creationId="{0D571322-9F37-477D-9B5B-EBF49D8B1DE4}"/>
          </ac:spMkLst>
        </pc:spChg>
        <pc:spChg chg="mod">
          <ac:chgData name="Devid Treuling" userId="59319ebe-00e0-4bed-b2ef-326bd7e50483" providerId="ADAL" clId="{BD9B40A7-68D7-46EB-BCC5-757646F2802A}" dt="2020-03-30T15:46:30.449" v="2"/>
          <ac:spMkLst>
            <pc:docMk/>
            <pc:sldMk cId="3001679096" sldId="258"/>
            <ac:spMk id="3" creationId="{355F4707-2382-4D2B-8385-1E54F39F514C}"/>
          </ac:spMkLst>
        </pc:spChg>
      </pc:sldChg>
      <pc:sldChg chg="modSp modTransition">
        <pc:chgData name="Devid Treuling" userId="59319ebe-00e0-4bed-b2ef-326bd7e50483" providerId="ADAL" clId="{BD9B40A7-68D7-46EB-BCC5-757646F2802A}" dt="2020-03-30T15:46:30.964" v="110"/>
        <pc:sldMkLst>
          <pc:docMk/>
          <pc:sldMk cId="1635881331" sldId="259"/>
        </pc:sldMkLst>
        <pc:spChg chg="mod">
          <ac:chgData name="Devid Treuling" userId="59319ebe-00e0-4bed-b2ef-326bd7e50483" providerId="ADAL" clId="{BD9B40A7-68D7-46EB-BCC5-757646F2802A}" dt="2020-03-30T15:46:30.449" v="2"/>
          <ac:spMkLst>
            <pc:docMk/>
            <pc:sldMk cId="1635881331" sldId="259"/>
            <ac:spMk id="5" creationId="{27132E6D-A6EE-402B-895A-D0B053AB702A}"/>
          </ac:spMkLst>
        </pc:spChg>
      </pc:sldChg>
      <pc:sldChg chg="modSp modTransition">
        <pc:chgData name="Devid Treuling" userId="59319ebe-00e0-4bed-b2ef-326bd7e50483" providerId="ADAL" clId="{BD9B40A7-68D7-46EB-BCC5-757646F2802A}" dt="2020-03-30T15:46:30.967" v="115"/>
        <pc:sldMkLst>
          <pc:docMk/>
          <pc:sldMk cId="1732864890" sldId="260"/>
        </pc:sldMkLst>
        <pc:spChg chg="mod">
          <ac:chgData name="Devid Treuling" userId="59319ebe-00e0-4bed-b2ef-326bd7e50483" providerId="ADAL" clId="{BD9B40A7-68D7-46EB-BCC5-757646F2802A}" dt="2020-03-30T15:46:30.449" v="2"/>
          <ac:spMkLst>
            <pc:docMk/>
            <pc:sldMk cId="1732864890" sldId="260"/>
            <ac:spMk id="4" creationId="{3BDD850C-29B9-4641-B580-0B91B9EBAE00}"/>
          </ac:spMkLst>
        </pc:spChg>
        <pc:spChg chg="mod">
          <ac:chgData name="Devid Treuling" userId="59319ebe-00e0-4bed-b2ef-326bd7e50483" providerId="ADAL" clId="{BD9B40A7-68D7-46EB-BCC5-757646F2802A}" dt="2020-03-30T15:46:30.449" v="2"/>
          <ac:spMkLst>
            <pc:docMk/>
            <pc:sldMk cId="1732864890" sldId="260"/>
            <ac:spMk id="5" creationId="{55182462-DFDF-4D48-A92C-42FD52821C4E}"/>
          </ac:spMkLst>
        </pc:spChg>
        <pc:spChg chg="mod">
          <ac:chgData name="Devid Treuling" userId="59319ebe-00e0-4bed-b2ef-326bd7e50483" providerId="ADAL" clId="{BD9B40A7-68D7-46EB-BCC5-757646F2802A}" dt="2020-03-30T15:46:30.449" v="2"/>
          <ac:spMkLst>
            <pc:docMk/>
            <pc:sldMk cId="1732864890" sldId="260"/>
            <ac:spMk id="7" creationId="{D26C7312-6643-4F44-86B4-FA64F536177B}"/>
          </ac:spMkLst>
        </pc:spChg>
      </pc:sldChg>
      <pc:sldChg chg="modSp modTransition">
        <pc:chgData name="Devid Treuling" userId="59319ebe-00e0-4bed-b2ef-326bd7e50483" providerId="ADAL" clId="{BD9B40A7-68D7-46EB-BCC5-757646F2802A}" dt="2020-03-30T15:46:30.969" v="120"/>
        <pc:sldMkLst>
          <pc:docMk/>
          <pc:sldMk cId="914707366" sldId="261"/>
        </pc:sldMkLst>
        <pc:spChg chg="mod">
          <ac:chgData name="Devid Treuling" userId="59319ebe-00e0-4bed-b2ef-326bd7e50483" providerId="ADAL" clId="{BD9B40A7-68D7-46EB-BCC5-757646F2802A}" dt="2020-03-30T15:46:30.449" v="2"/>
          <ac:spMkLst>
            <pc:docMk/>
            <pc:sldMk cId="914707366" sldId="261"/>
            <ac:spMk id="2" creationId="{00000000-0000-0000-0000-000000000000}"/>
          </ac:spMkLst>
        </pc:spChg>
        <pc:spChg chg="mod">
          <ac:chgData name="Devid Treuling" userId="59319ebe-00e0-4bed-b2ef-326bd7e50483" providerId="ADAL" clId="{BD9B40A7-68D7-46EB-BCC5-757646F2802A}" dt="2020-03-30T15:46:30.449" v="2"/>
          <ac:spMkLst>
            <pc:docMk/>
            <pc:sldMk cId="914707366" sldId="261"/>
            <ac:spMk id="3" creationId="{00000000-0000-0000-0000-000000000000}"/>
          </ac:spMkLst>
        </pc:spChg>
        <pc:spChg chg="mod">
          <ac:chgData name="Devid Treuling" userId="59319ebe-00e0-4bed-b2ef-326bd7e50483" providerId="ADAL" clId="{BD9B40A7-68D7-46EB-BCC5-757646F2802A}" dt="2020-03-30T15:46:30.449" v="2"/>
          <ac:spMkLst>
            <pc:docMk/>
            <pc:sldMk cId="914707366" sldId="261"/>
            <ac:spMk id="12" creationId="{C4226080-F4D3-473F-8324-DFB4ADA600CB}"/>
          </ac:spMkLst>
        </pc:spChg>
      </pc:sldChg>
      <pc:sldChg chg="modSp modTransition">
        <pc:chgData name="Devid Treuling" userId="59319ebe-00e0-4bed-b2ef-326bd7e50483" providerId="ADAL" clId="{BD9B40A7-68D7-46EB-BCC5-757646F2802A}" dt="2020-03-30T15:46:30.972" v="125"/>
        <pc:sldMkLst>
          <pc:docMk/>
          <pc:sldMk cId="2379444036" sldId="262"/>
        </pc:sldMkLst>
        <pc:spChg chg="mod">
          <ac:chgData name="Devid Treuling" userId="59319ebe-00e0-4bed-b2ef-326bd7e50483" providerId="ADAL" clId="{BD9B40A7-68D7-46EB-BCC5-757646F2802A}" dt="2020-03-30T15:46:30.449" v="2"/>
          <ac:spMkLst>
            <pc:docMk/>
            <pc:sldMk cId="2379444036" sldId="262"/>
            <ac:spMk id="4" creationId="{9CBC6F63-616D-478D-A91D-8B071350BF64}"/>
          </ac:spMkLst>
        </pc:spChg>
      </pc:sldChg>
      <pc:sldChg chg="modSp modTransition">
        <pc:chgData name="Devid Treuling" userId="59319ebe-00e0-4bed-b2ef-326bd7e50483" providerId="ADAL" clId="{BD9B40A7-68D7-46EB-BCC5-757646F2802A}" dt="2020-03-30T15:46:30.977" v="130"/>
        <pc:sldMkLst>
          <pc:docMk/>
          <pc:sldMk cId="1385431110" sldId="263"/>
        </pc:sldMkLst>
        <pc:spChg chg="mod">
          <ac:chgData name="Devid Treuling" userId="59319ebe-00e0-4bed-b2ef-326bd7e50483" providerId="ADAL" clId="{BD9B40A7-68D7-46EB-BCC5-757646F2802A}" dt="2020-03-30T15:46:30.449" v="2"/>
          <ac:spMkLst>
            <pc:docMk/>
            <pc:sldMk cId="1385431110" sldId="263"/>
            <ac:spMk id="2" creationId="{E0DCCC6D-05C4-4092-8C9D-AA0D46C1A281}"/>
          </ac:spMkLst>
        </pc:spChg>
        <pc:spChg chg="mod">
          <ac:chgData name="Devid Treuling" userId="59319ebe-00e0-4bed-b2ef-326bd7e50483" providerId="ADAL" clId="{BD9B40A7-68D7-46EB-BCC5-757646F2802A}" dt="2020-03-30T15:46:30.449" v="2"/>
          <ac:spMkLst>
            <pc:docMk/>
            <pc:sldMk cId="1385431110" sldId="263"/>
            <ac:spMk id="3" creationId="{00000000-0000-0000-0000-000000000000}"/>
          </ac:spMkLst>
        </pc:spChg>
      </pc:sldChg>
      <pc:sldChg chg="modSp modTransition">
        <pc:chgData name="Devid Treuling" userId="59319ebe-00e0-4bed-b2ef-326bd7e50483" providerId="ADAL" clId="{BD9B40A7-68D7-46EB-BCC5-757646F2802A}" dt="2020-03-30T15:46:30.981" v="135"/>
        <pc:sldMkLst>
          <pc:docMk/>
          <pc:sldMk cId="3996308554" sldId="264"/>
        </pc:sldMkLst>
        <pc:spChg chg="mod">
          <ac:chgData name="Devid Treuling" userId="59319ebe-00e0-4bed-b2ef-326bd7e50483" providerId="ADAL" clId="{BD9B40A7-68D7-46EB-BCC5-757646F2802A}" dt="2020-03-30T15:46:30.449" v="2"/>
          <ac:spMkLst>
            <pc:docMk/>
            <pc:sldMk cId="3996308554" sldId="264"/>
            <ac:spMk id="3" creationId="{8F64A22E-2B43-4FC6-AF08-0CDB3F9E9269}"/>
          </ac:spMkLst>
        </pc:spChg>
        <pc:spChg chg="mod">
          <ac:chgData name="Devid Treuling" userId="59319ebe-00e0-4bed-b2ef-326bd7e50483" providerId="ADAL" clId="{BD9B40A7-68D7-46EB-BCC5-757646F2802A}" dt="2020-03-30T15:46:30.449" v="2"/>
          <ac:spMkLst>
            <pc:docMk/>
            <pc:sldMk cId="3996308554" sldId="264"/>
            <ac:spMk id="7" creationId="{B0504AD0-36BB-4D91-BEB6-18A5CDC8B4E0}"/>
          </ac:spMkLst>
        </pc:spChg>
        <pc:picChg chg="mod">
          <ac:chgData name="Devid Treuling" userId="59319ebe-00e0-4bed-b2ef-326bd7e50483" providerId="ADAL" clId="{BD9B40A7-68D7-46EB-BCC5-757646F2802A}" dt="2020-03-30T15:46:30.449" v="2"/>
          <ac:picMkLst>
            <pc:docMk/>
            <pc:sldMk cId="3996308554" sldId="264"/>
            <ac:picMk id="16" creationId="{F27CF966-34DA-4658-8DA3-65A171614831}"/>
          </ac:picMkLst>
        </pc:picChg>
      </pc:sldChg>
      <pc:sldChg chg="modSp modTransition">
        <pc:chgData name="Devid Treuling" userId="59319ebe-00e0-4bed-b2ef-326bd7e50483" providerId="ADAL" clId="{BD9B40A7-68D7-46EB-BCC5-757646F2802A}" dt="2020-03-30T15:46:30.984" v="140"/>
        <pc:sldMkLst>
          <pc:docMk/>
          <pc:sldMk cId="4145703054" sldId="265"/>
        </pc:sldMkLst>
        <pc:spChg chg="mod">
          <ac:chgData name="Devid Treuling" userId="59319ebe-00e0-4bed-b2ef-326bd7e50483" providerId="ADAL" clId="{BD9B40A7-68D7-46EB-BCC5-757646F2802A}" dt="2020-03-30T15:46:30.449" v="2"/>
          <ac:spMkLst>
            <pc:docMk/>
            <pc:sldMk cId="4145703054" sldId="265"/>
            <ac:spMk id="2" creationId="{4615BB0C-211A-4A6B-A4FE-D9C725309C49}"/>
          </ac:spMkLst>
        </pc:spChg>
        <pc:spChg chg="mod">
          <ac:chgData name="Devid Treuling" userId="59319ebe-00e0-4bed-b2ef-326bd7e50483" providerId="ADAL" clId="{BD9B40A7-68D7-46EB-BCC5-757646F2802A}" dt="2020-03-30T15:46:30.449" v="2"/>
          <ac:spMkLst>
            <pc:docMk/>
            <pc:sldMk cId="4145703054" sldId="265"/>
            <ac:spMk id="15" creationId="{6DAA8F88-5BE5-4DEB-B8E1-CCA52313CEB8}"/>
          </ac:spMkLst>
        </pc:spChg>
        <pc:picChg chg="mod">
          <ac:chgData name="Devid Treuling" userId="59319ebe-00e0-4bed-b2ef-326bd7e50483" providerId="ADAL" clId="{BD9B40A7-68D7-46EB-BCC5-757646F2802A}" dt="2020-03-30T15:46:30.449" v="2"/>
          <ac:picMkLst>
            <pc:docMk/>
            <pc:sldMk cId="4145703054" sldId="265"/>
            <ac:picMk id="36" creationId="{E609CE4D-9188-4CF4-804D-5F16F38688F4}"/>
          </ac:picMkLst>
        </pc:picChg>
      </pc:sldChg>
      <pc:sldChg chg="modSp modTransition">
        <pc:chgData name="Devid Treuling" userId="59319ebe-00e0-4bed-b2ef-326bd7e50483" providerId="ADAL" clId="{BD9B40A7-68D7-46EB-BCC5-757646F2802A}" dt="2020-03-30T15:46:30.988" v="145"/>
        <pc:sldMkLst>
          <pc:docMk/>
          <pc:sldMk cId="3977638465" sldId="266"/>
        </pc:sldMkLst>
        <pc:spChg chg="mod">
          <ac:chgData name="Devid Treuling" userId="59319ebe-00e0-4bed-b2ef-326bd7e50483" providerId="ADAL" clId="{BD9B40A7-68D7-46EB-BCC5-757646F2802A}" dt="2020-03-30T15:46:30.449" v="2"/>
          <ac:spMkLst>
            <pc:docMk/>
            <pc:sldMk cId="3977638465" sldId="266"/>
            <ac:spMk id="2" creationId="{BC57B38C-8413-4861-A4F5-7DF656AEAD0D}"/>
          </ac:spMkLst>
        </pc:spChg>
        <pc:spChg chg="mod">
          <ac:chgData name="Devid Treuling" userId="59319ebe-00e0-4bed-b2ef-326bd7e50483" providerId="ADAL" clId="{BD9B40A7-68D7-46EB-BCC5-757646F2802A}" dt="2020-03-30T15:46:30.449" v="2"/>
          <ac:spMkLst>
            <pc:docMk/>
            <pc:sldMk cId="3977638465" sldId="266"/>
            <ac:spMk id="10" creationId="{3AEB9F1D-7FAA-4E4F-8117-85F44C19869A}"/>
          </ac:spMkLst>
        </pc:spChg>
        <pc:spChg chg="mod">
          <ac:chgData name="Devid Treuling" userId="59319ebe-00e0-4bed-b2ef-326bd7e50483" providerId="ADAL" clId="{BD9B40A7-68D7-46EB-BCC5-757646F2802A}" dt="2020-03-30T15:46:30.449" v="2"/>
          <ac:spMkLst>
            <pc:docMk/>
            <pc:sldMk cId="3977638465" sldId="266"/>
            <ac:spMk id="11" creationId="{F520343A-4103-4113-8E4D-00C78583B1A1}"/>
          </ac:spMkLst>
        </pc:spChg>
      </pc:sldChg>
      <pc:sldChg chg="modSp modTransition">
        <pc:chgData name="Devid Treuling" userId="59319ebe-00e0-4bed-b2ef-326bd7e50483" providerId="ADAL" clId="{BD9B40A7-68D7-46EB-BCC5-757646F2802A}" dt="2020-03-30T15:46:30.992" v="150"/>
        <pc:sldMkLst>
          <pc:docMk/>
          <pc:sldMk cId="3596592614" sldId="267"/>
        </pc:sldMkLst>
        <pc:spChg chg="mod">
          <ac:chgData name="Devid Treuling" userId="59319ebe-00e0-4bed-b2ef-326bd7e50483" providerId="ADAL" clId="{BD9B40A7-68D7-46EB-BCC5-757646F2802A}" dt="2020-03-30T15:46:30.449" v="2"/>
          <ac:spMkLst>
            <pc:docMk/>
            <pc:sldMk cId="3596592614" sldId="267"/>
            <ac:spMk id="5" creationId="{27132E6D-A6EE-402B-895A-D0B053AB702A}"/>
          </ac:spMkLst>
        </pc:spChg>
      </pc:sldChg>
      <pc:sldChg chg="modSp modTransition">
        <pc:chgData name="Devid Treuling" userId="59319ebe-00e0-4bed-b2ef-326bd7e50483" providerId="ADAL" clId="{BD9B40A7-68D7-46EB-BCC5-757646F2802A}" dt="2020-03-30T15:46:30.995" v="155"/>
        <pc:sldMkLst>
          <pc:docMk/>
          <pc:sldMk cId="2843332786" sldId="268"/>
        </pc:sldMkLst>
        <pc:spChg chg="mod">
          <ac:chgData name="Devid Treuling" userId="59319ebe-00e0-4bed-b2ef-326bd7e50483" providerId="ADAL" clId="{BD9B40A7-68D7-46EB-BCC5-757646F2802A}" dt="2020-03-30T15:46:30.449" v="2"/>
          <ac:spMkLst>
            <pc:docMk/>
            <pc:sldMk cId="2843332786" sldId="268"/>
            <ac:spMk id="2" creationId="{E0DCCC6D-05C4-4092-8C9D-AA0D46C1A281}"/>
          </ac:spMkLst>
        </pc:spChg>
        <pc:spChg chg="mod">
          <ac:chgData name="Devid Treuling" userId="59319ebe-00e0-4bed-b2ef-326bd7e50483" providerId="ADAL" clId="{BD9B40A7-68D7-46EB-BCC5-757646F2802A}" dt="2020-03-30T15:46:30.449" v="2"/>
          <ac:spMkLst>
            <pc:docMk/>
            <pc:sldMk cId="2843332786" sldId="268"/>
            <ac:spMk id="3" creationId="{00000000-0000-0000-0000-000000000000}"/>
          </ac:spMkLst>
        </pc:spChg>
      </pc:sldChg>
      <pc:sldChg chg="modTransition">
        <pc:chgData name="Devid Treuling" userId="59319ebe-00e0-4bed-b2ef-326bd7e50483" providerId="ADAL" clId="{BD9B40A7-68D7-46EB-BCC5-757646F2802A}" dt="2020-03-30T15:46:30.998" v="160"/>
        <pc:sldMkLst>
          <pc:docMk/>
          <pc:sldMk cId="1094208049" sldId="269"/>
        </pc:sldMkLst>
      </pc:sldChg>
      <pc:sldChg chg="modSp add del modTransition">
        <pc:chgData name="Devid Treuling" userId="59319ebe-00e0-4bed-b2ef-326bd7e50483" providerId="ADAL" clId="{BD9B40A7-68D7-46EB-BCC5-757646F2802A}" dt="2020-03-30T15:46:31.081" v="178" actId="2696"/>
        <pc:sldMkLst>
          <pc:docMk/>
          <pc:sldMk cId="4056762015" sldId="270"/>
        </pc:sldMkLst>
        <pc:spChg chg="mod">
          <ac:chgData name="Devid Treuling" userId="59319ebe-00e0-4bed-b2ef-326bd7e50483" providerId="ADAL" clId="{BD9B40A7-68D7-46EB-BCC5-757646F2802A}" dt="2020-03-30T15:46:30.449" v="2"/>
          <ac:spMkLst>
            <pc:docMk/>
            <pc:sldMk cId="4056762015" sldId="270"/>
            <ac:spMk id="2" creationId="{DDE032E4-AB23-44F4-B872-A5689EF0F28C}"/>
          </ac:spMkLst>
        </pc:spChg>
        <pc:spChg chg="mod">
          <ac:chgData name="Devid Treuling" userId="59319ebe-00e0-4bed-b2ef-326bd7e50483" providerId="ADAL" clId="{BD9B40A7-68D7-46EB-BCC5-757646F2802A}" dt="2020-03-30T15:46:30.449" v="2"/>
          <ac:spMkLst>
            <pc:docMk/>
            <pc:sldMk cId="4056762015" sldId="270"/>
            <ac:spMk id="3" creationId="{4F048C44-0263-46F0-AF53-B441DAB05BEC}"/>
          </ac:spMkLst>
        </pc:spChg>
      </pc:sldChg>
      <pc:sldChg chg="add del">
        <pc:chgData name="Devid Treuling" userId="59319ebe-00e0-4bed-b2ef-326bd7e50483" providerId="ADAL" clId="{BD9B40A7-68D7-46EB-BCC5-757646F2802A}" dt="2020-03-30T15:46:30.758" v="54" actId="2696"/>
        <pc:sldMkLst>
          <pc:docMk/>
          <pc:sldMk cId="24838292" sldId="271"/>
        </pc:sldMkLst>
      </pc:sldChg>
      <pc:sldChg chg="add del">
        <pc:chgData name="Devid Treuling" userId="59319ebe-00e0-4bed-b2ef-326bd7e50483" providerId="ADAL" clId="{BD9B40A7-68D7-46EB-BCC5-757646F2802A}" dt="2020-03-30T15:46:30.654" v="32" actId="2696"/>
        <pc:sldMkLst>
          <pc:docMk/>
          <pc:sldMk cId="26388741" sldId="271"/>
        </pc:sldMkLst>
      </pc:sldChg>
      <pc:sldChg chg="add del">
        <pc:chgData name="Devid Treuling" userId="59319ebe-00e0-4bed-b2ef-326bd7e50483" providerId="ADAL" clId="{BD9B40A7-68D7-46EB-BCC5-757646F2802A}" dt="2020-03-30T15:46:30.873" v="76" actId="2696"/>
        <pc:sldMkLst>
          <pc:docMk/>
          <pc:sldMk cId="174929165" sldId="271"/>
        </pc:sldMkLst>
      </pc:sldChg>
      <pc:sldChg chg="add del">
        <pc:chgData name="Devid Treuling" userId="59319ebe-00e0-4bed-b2ef-326bd7e50483" providerId="ADAL" clId="{BD9B40A7-68D7-46EB-BCC5-757646F2802A}" dt="2020-03-30T15:46:30.580" v="16" actId="2696"/>
        <pc:sldMkLst>
          <pc:docMk/>
          <pc:sldMk cId="209311834" sldId="271"/>
        </pc:sldMkLst>
      </pc:sldChg>
      <pc:sldChg chg="add del">
        <pc:chgData name="Devid Treuling" userId="59319ebe-00e0-4bed-b2ef-326bd7e50483" providerId="ADAL" clId="{BD9B40A7-68D7-46EB-BCC5-757646F2802A}" dt="2020-03-30T15:46:30.692" v="40" actId="2696"/>
        <pc:sldMkLst>
          <pc:docMk/>
          <pc:sldMk cId="383688347" sldId="271"/>
        </pc:sldMkLst>
      </pc:sldChg>
      <pc:sldChg chg="add del">
        <pc:chgData name="Devid Treuling" userId="59319ebe-00e0-4bed-b2ef-326bd7e50483" providerId="ADAL" clId="{BD9B40A7-68D7-46EB-BCC5-757646F2802A}" dt="2020-03-30T15:46:30.739" v="50" actId="2696"/>
        <pc:sldMkLst>
          <pc:docMk/>
          <pc:sldMk cId="537558067" sldId="271"/>
        </pc:sldMkLst>
      </pc:sldChg>
      <pc:sldChg chg="add del">
        <pc:chgData name="Devid Treuling" userId="59319ebe-00e0-4bed-b2ef-326bd7e50483" providerId="ADAL" clId="{BD9B40A7-68D7-46EB-BCC5-757646F2802A}" dt="2020-03-30T15:46:30.607" v="22" actId="2696"/>
        <pc:sldMkLst>
          <pc:docMk/>
          <pc:sldMk cId="585797843" sldId="271"/>
        </pc:sldMkLst>
      </pc:sldChg>
      <pc:sldChg chg="add del">
        <pc:chgData name="Devid Treuling" userId="59319ebe-00e0-4bed-b2ef-326bd7e50483" providerId="ADAL" clId="{BD9B40A7-68D7-46EB-BCC5-757646F2802A}" dt="2020-03-30T15:46:30.931" v="90" actId="2696"/>
        <pc:sldMkLst>
          <pc:docMk/>
          <pc:sldMk cId="600902710" sldId="271"/>
        </pc:sldMkLst>
      </pc:sldChg>
      <pc:sldChg chg="add del">
        <pc:chgData name="Devid Treuling" userId="59319ebe-00e0-4bed-b2ef-326bd7e50483" providerId="ADAL" clId="{BD9B40A7-68D7-46EB-BCC5-757646F2802A}" dt="2020-03-30T15:46:30.529" v="6" actId="2696"/>
        <pc:sldMkLst>
          <pc:docMk/>
          <pc:sldMk cId="615914936" sldId="271"/>
        </pc:sldMkLst>
      </pc:sldChg>
      <pc:sldChg chg="add del">
        <pc:chgData name="Devid Treuling" userId="59319ebe-00e0-4bed-b2ef-326bd7e50483" providerId="ADAL" clId="{BD9B40A7-68D7-46EB-BCC5-757646F2802A}" dt="2020-03-30T15:46:30.646" v="30" actId="2696"/>
        <pc:sldMkLst>
          <pc:docMk/>
          <pc:sldMk cId="812087976" sldId="271"/>
        </pc:sldMkLst>
      </pc:sldChg>
      <pc:sldChg chg="add del">
        <pc:chgData name="Devid Treuling" userId="59319ebe-00e0-4bed-b2ef-326bd7e50483" providerId="ADAL" clId="{BD9B40A7-68D7-46EB-BCC5-757646F2802A}" dt="2020-03-30T15:46:30.748" v="52" actId="2696"/>
        <pc:sldMkLst>
          <pc:docMk/>
          <pc:sldMk cId="812709239" sldId="271"/>
        </pc:sldMkLst>
      </pc:sldChg>
      <pc:sldChg chg="add del">
        <pc:chgData name="Devid Treuling" userId="59319ebe-00e0-4bed-b2ef-326bd7e50483" providerId="ADAL" clId="{BD9B40A7-68D7-46EB-BCC5-757646F2802A}" dt="2020-03-30T15:46:30.801" v="62" actId="2696"/>
        <pc:sldMkLst>
          <pc:docMk/>
          <pc:sldMk cId="816900028" sldId="271"/>
        </pc:sldMkLst>
      </pc:sldChg>
      <pc:sldChg chg="add del">
        <pc:chgData name="Devid Treuling" userId="59319ebe-00e0-4bed-b2ef-326bd7e50483" providerId="ADAL" clId="{BD9B40A7-68D7-46EB-BCC5-757646F2802A}" dt="2020-03-30T15:46:30.882" v="78" actId="2696"/>
        <pc:sldMkLst>
          <pc:docMk/>
          <pc:sldMk cId="836809976" sldId="271"/>
        </pc:sldMkLst>
      </pc:sldChg>
      <pc:sldChg chg="add del">
        <pc:chgData name="Devid Treuling" userId="59319ebe-00e0-4bed-b2ef-326bd7e50483" providerId="ADAL" clId="{BD9B40A7-68D7-46EB-BCC5-757646F2802A}" dt="2020-03-30T15:46:30.772" v="56" actId="2696"/>
        <pc:sldMkLst>
          <pc:docMk/>
          <pc:sldMk cId="938941747" sldId="271"/>
        </pc:sldMkLst>
      </pc:sldChg>
      <pc:sldChg chg="add del">
        <pc:chgData name="Devid Treuling" userId="59319ebe-00e0-4bed-b2ef-326bd7e50483" providerId="ADAL" clId="{BD9B40A7-68D7-46EB-BCC5-757646F2802A}" dt="2020-03-30T15:46:30.708" v="44" actId="2696"/>
        <pc:sldMkLst>
          <pc:docMk/>
          <pc:sldMk cId="988338626" sldId="271"/>
        </pc:sldMkLst>
      </pc:sldChg>
      <pc:sldChg chg="add del">
        <pc:chgData name="Devid Treuling" userId="59319ebe-00e0-4bed-b2ef-326bd7e50483" providerId="ADAL" clId="{BD9B40A7-68D7-46EB-BCC5-757646F2802A}" dt="2020-03-30T15:46:30.728" v="48" actId="2696"/>
        <pc:sldMkLst>
          <pc:docMk/>
          <pc:sldMk cId="1087017851" sldId="271"/>
        </pc:sldMkLst>
      </pc:sldChg>
      <pc:sldChg chg="add del">
        <pc:chgData name="Devid Treuling" userId="59319ebe-00e0-4bed-b2ef-326bd7e50483" providerId="ADAL" clId="{BD9B40A7-68D7-46EB-BCC5-757646F2802A}" dt="2020-03-30T15:46:30.908" v="84" actId="2696"/>
        <pc:sldMkLst>
          <pc:docMk/>
          <pc:sldMk cId="1157402523" sldId="271"/>
        </pc:sldMkLst>
      </pc:sldChg>
      <pc:sldChg chg="add del">
        <pc:chgData name="Devid Treuling" userId="59319ebe-00e0-4bed-b2ef-326bd7e50483" providerId="ADAL" clId="{BD9B40A7-68D7-46EB-BCC5-757646F2802A}" dt="2020-03-30T15:46:30.627" v="26" actId="2696"/>
        <pc:sldMkLst>
          <pc:docMk/>
          <pc:sldMk cId="1293911767" sldId="271"/>
        </pc:sldMkLst>
      </pc:sldChg>
      <pc:sldChg chg="add del">
        <pc:chgData name="Devid Treuling" userId="59319ebe-00e0-4bed-b2ef-326bd7e50483" providerId="ADAL" clId="{BD9B40A7-68D7-46EB-BCC5-757646F2802A}" dt="2020-03-30T15:46:30.864" v="74" actId="2696"/>
        <pc:sldMkLst>
          <pc:docMk/>
          <pc:sldMk cId="1320475389" sldId="271"/>
        </pc:sldMkLst>
      </pc:sldChg>
      <pc:sldChg chg="add del">
        <pc:chgData name="Devid Treuling" userId="59319ebe-00e0-4bed-b2ef-326bd7e50483" providerId="ADAL" clId="{BD9B40A7-68D7-46EB-BCC5-757646F2802A}" dt="2020-03-30T15:46:30.892" v="80" actId="2696"/>
        <pc:sldMkLst>
          <pc:docMk/>
          <pc:sldMk cId="1602195139" sldId="271"/>
        </pc:sldMkLst>
      </pc:sldChg>
      <pc:sldChg chg="add del">
        <pc:chgData name="Devid Treuling" userId="59319ebe-00e0-4bed-b2ef-326bd7e50483" providerId="ADAL" clId="{BD9B40A7-68D7-46EB-BCC5-757646F2802A}" dt="2020-03-30T15:46:30.922" v="88" actId="2696"/>
        <pc:sldMkLst>
          <pc:docMk/>
          <pc:sldMk cId="1629968483" sldId="271"/>
        </pc:sldMkLst>
      </pc:sldChg>
      <pc:sldChg chg="add del">
        <pc:chgData name="Devid Treuling" userId="59319ebe-00e0-4bed-b2ef-326bd7e50483" providerId="ADAL" clId="{BD9B40A7-68D7-46EB-BCC5-757646F2802A}" dt="2020-03-30T15:46:30.675" v="36" actId="2696"/>
        <pc:sldMkLst>
          <pc:docMk/>
          <pc:sldMk cId="1821932808" sldId="271"/>
        </pc:sldMkLst>
      </pc:sldChg>
      <pc:sldChg chg="add del">
        <pc:chgData name="Devid Treuling" userId="59319ebe-00e0-4bed-b2ef-326bd7e50483" providerId="ADAL" clId="{BD9B40A7-68D7-46EB-BCC5-757646F2802A}" dt="2020-03-30T15:46:30.847" v="70" actId="2696"/>
        <pc:sldMkLst>
          <pc:docMk/>
          <pc:sldMk cId="1831128011" sldId="271"/>
        </pc:sldMkLst>
      </pc:sldChg>
      <pc:sldChg chg="add del">
        <pc:chgData name="Devid Treuling" userId="59319ebe-00e0-4bed-b2ef-326bd7e50483" providerId="ADAL" clId="{BD9B40A7-68D7-46EB-BCC5-757646F2802A}" dt="2020-03-30T15:46:30.836" v="68" actId="2696"/>
        <pc:sldMkLst>
          <pc:docMk/>
          <pc:sldMk cId="1874944387" sldId="271"/>
        </pc:sldMkLst>
      </pc:sldChg>
      <pc:sldChg chg="add del">
        <pc:chgData name="Devid Treuling" userId="59319ebe-00e0-4bed-b2ef-326bd7e50483" providerId="ADAL" clId="{BD9B40A7-68D7-46EB-BCC5-757646F2802A}" dt="2020-03-30T15:46:30.812" v="64" actId="2696"/>
        <pc:sldMkLst>
          <pc:docMk/>
          <pc:sldMk cId="1987639521" sldId="271"/>
        </pc:sldMkLst>
      </pc:sldChg>
      <pc:sldChg chg="add del">
        <pc:chgData name="Devid Treuling" userId="59319ebe-00e0-4bed-b2ef-326bd7e50483" providerId="ADAL" clId="{BD9B40A7-68D7-46EB-BCC5-757646F2802A}" dt="2020-03-30T15:46:30.717" v="46" actId="2696"/>
        <pc:sldMkLst>
          <pc:docMk/>
          <pc:sldMk cId="2035686724" sldId="271"/>
        </pc:sldMkLst>
      </pc:sldChg>
      <pc:sldChg chg="add del">
        <pc:chgData name="Devid Treuling" userId="59319ebe-00e0-4bed-b2ef-326bd7e50483" providerId="ADAL" clId="{BD9B40A7-68D7-46EB-BCC5-757646F2802A}" dt="2020-03-30T15:46:30.784" v="58" actId="2696"/>
        <pc:sldMkLst>
          <pc:docMk/>
          <pc:sldMk cId="2076686317" sldId="271"/>
        </pc:sldMkLst>
      </pc:sldChg>
      <pc:sldChg chg="add del">
        <pc:chgData name="Devid Treuling" userId="59319ebe-00e0-4bed-b2ef-326bd7e50483" providerId="ADAL" clId="{BD9B40A7-68D7-46EB-BCC5-757646F2802A}" dt="2020-03-30T15:46:30.856" v="72" actId="2696"/>
        <pc:sldMkLst>
          <pc:docMk/>
          <pc:sldMk cId="2184537088" sldId="271"/>
        </pc:sldMkLst>
      </pc:sldChg>
      <pc:sldChg chg="add del">
        <pc:chgData name="Devid Treuling" userId="59319ebe-00e0-4bed-b2ef-326bd7e50483" providerId="ADAL" clId="{BD9B40A7-68D7-46EB-BCC5-757646F2802A}" dt="2020-03-30T15:46:30.538" v="8" actId="2696"/>
        <pc:sldMkLst>
          <pc:docMk/>
          <pc:sldMk cId="2275841987" sldId="271"/>
        </pc:sldMkLst>
      </pc:sldChg>
      <pc:sldChg chg="add del">
        <pc:chgData name="Devid Treuling" userId="59319ebe-00e0-4bed-b2ef-326bd7e50483" providerId="ADAL" clId="{BD9B40A7-68D7-46EB-BCC5-757646F2802A}" dt="2020-03-30T15:46:30.684" v="38" actId="2696"/>
        <pc:sldMkLst>
          <pc:docMk/>
          <pc:sldMk cId="2318140141" sldId="271"/>
        </pc:sldMkLst>
      </pc:sldChg>
      <pc:sldChg chg="add del">
        <pc:chgData name="Devid Treuling" userId="59319ebe-00e0-4bed-b2ef-326bd7e50483" providerId="ADAL" clId="{BD9B40A7-68D7-46EB-BCC5-757646F2802A}" dt="2020-03-30T15:46:30.568" v="14" actId="2696"/>
        <pc:sldMkLst>
          <pc:docMk/>
          <pc:sldMk cId="2463965004" sldId="271"/>
        </pc:sldMkLst>
      </pc:sldChg>
      <pc:sldChg chg="add del">
        <pc:chgData name="Devid Treuling" userId="59319ebe-00e0-4bed-b2ef-326bd7e50483" providerId="ADAL" clId="{BD9B40A7-68D7-46EB-BCC5-757646F2802A}" dt="2020-03-30T15:46:30.598" v="20" actId="2696"/>
        <pc:sldMkLst>
          <pc:docMk/>
          <pc:sldMk cId="2668626736" sldId="271"/>
        </pc:sldMkLst>
      </pc:sldChg>
      <pc:sldChg chg="add del">
        <pc:chgData name="Devid Treuling" userId="59319ebe-00e0-4bed-b2ef-326bd7e50483" providerId="ADAL" clId="{BD9B40A7-68D7-46EB-BCC5-757646F2802A}" dt="2020-03-30T15:46:30.589" v="18" actId="2696"/>
        <pc:sldMkLst>
          <pc:docMk/>
          <pc:sldMk cId="2840747825" sldId="271"/>
        </pc:sldMkLst>
      </pc:sldChg>
      <pc:sldChg chg="add del">
        <pc:chgData name="Devid Treuling" userId="59319ebe-00e0-4bed-b2ef-326bd7e50483" providerId="ADAL" clId="{BD9B40A7-68D7-46EB-BCC5-757646F2802A}" dt="2020-03-30T15:46:30.826" v="66" actId="2696"/>
        <pc:sldMkLst>
          <pc:docMk/>
          <pc:sldMk cId="2911685531" sldId="271"/>
        </pc:sldMkLst>
      </pc:sldChg>
      <pc:sldChg chg="add del">
        <pc:chgData name="Devid Treuling" userId="59319ebe-00e0-4bed-b2ef-326bd7e50483" providerId="ADAL" clId="{BD9B40A7-68D7-46EB-BCC5-757646F2802A}" dt="2020-03-30T15:46:30.549" v="10" actId="2696"/>
        <pc:sldMkLst>
          <pc:docMk/>
          <pc:sldMk cId="3104000793" sldId="271"/>
        </pc:sldMkLst>
      </pc:sldChg>
      <pc:sldChg chg="add del">
        <pc:chgData name="Devid Treuling" userId="59319ebe-00e0-4bed-b2ef-326bd7e50483" providerId="ADAL" clId="{BD9B40A7-68D7-46EB-BCC5-757646F2802A}" dt="2020-03-30T15:46:30.618" v="24" actId="2696"/>
        <pc:sldMkLst>
          <pc:docMk/>
          <pc:sldMk cId="3144523521" sldId="271"/>
        </pc:sldMkLst>
      </pc:sldChg>
      <pc:sldChg chg="add del">
        <pc:chgData name="Devid Treuling" userId="59319ebe-00e0-4bed-b2ef-326bd7e50483" providerId="ADAL" clId="{BD9B40A7-68D7-46EB-BCC5-757646F2802A}" dt="2020-03-30T15:46:30.557" v="12" actId="2696"/>
        <pc:sldMkLst>
          <pc:docMk/>
          <pc:sldMk cId="3448699608" sldId="271"/>
        </pc:sldMkLst>
      </pc:sldChg>
      <pc:sldChg chg="add del">
        <pc:chgData name="Devid Treuling" userId="59319ebe-00e0-4bed-b2ef-326bd7e50483" providerId="ADAL" clId="{BD9B40A7-68D7-46EB-BCC5-757646F2802A}" dt="2020-03-30T15:46:30.519" v="4" actId="2696"/>
        <pc:sldMkLst>
          <pc:docMk/>
          <pc:sldMk cId="3511695746" sldId="271"/>
        </pc:sldMkLst>
      </pc:sldChg>
      <pc:sldChg chg="add del">
        <pc:chgData name="Devid Treuling" userId="59319ebe-00e0-4bed-b2ef-326bd7e50483" providerId="ADAL" clId="{BD9B40A7-68D7-46EB-BCC5-757646F2802A}" dt="2020-03-30T15:46:30.915" v="86" actId="2696"/>
        <pc:sldMkLst>
          <pc:docMk/>
          <pc:sldMk cId="3672178177" sldId="271"/>
        </pc:sldMkLst>
      </pc:sldChg>
      <pc:sldChg chg="add del">
        <pc:chgData name="Devid Treuling" userId="59319ebe-00e0-4bed-b2ef-326bd7e50483" providerId="ADAL" clId="{BD9B40A7-68D7-46EB-BCC5-757646F2802A}" dt="2020-03-30T15:46:30.700" v="42" actId="2696"/>
        <pc:sldMkLst>
          <pc:docMk/>
          <pc:sldMk cId="3777104470" sldId="271"/>
        </pc:sldMkLst>
      </pc:sldChg>
      <pc:sldChg chg="add del">
        <pc:chgData name="Devid Treuling" userId="59319ebe-00e0-4bed-b2ef-326bd7e50483" providerId="ADAL" clId="{BD9B40A7-68D7-46EB-BCC5-757646F2802A}" dt="2020-03-30T15:46:30.793" v="60" actId="2696"/>
        <pc:sldMkLst>
          <pc:docMk/>
          <pc:sldMk cId="3797561267" sldId="271"/>
        </pc:sldMkLst>
      </pc:sldChg>
      <pc:sldChg chg="add del">
        <pc:chgData name="Devid Treuling" userId="59319ebe-00e0-4bed-b2ef-326bd7e50483" providerId="ADAL" clId="{BD9B40A7-68D7-46EB-BCC5-757646F2802A}" dt="2020-03-30T15:46:30.636" v="28" actId="2696"/>
        <pc:sldMkLst>
          <pc:docMk/>
          <pc:sldMk cId="3829243452" sldId="271"/>
        </pc:sldMkLst>
      </pc:sldChg>
      <pc:sldChg chg="add del">
        <pc:chgData name="Devid Treuling" userId="59319ebe-00e0-4bed-b2ef-326bd7e50483" providerId="ADAL" clId="{BD9B40A7-68D7-46EB-BCC5-757646F2802A}" dt="2020-03-30T15:46:30.900" v="82" actId="2696"/>
        <pc:sldMkLst>
          <pc:docMk/>
          <pc:sldMk cId="3932504419" sldId="271"/>
        </pc:sldMkLst>
      </pc:sldChg>
      <pc:sldChg chg="add del">
        <pc:chgData name="Devid Treuling" userId="59319ebe-00e0-4bed-b2ef-326bd7e50483" providerId="ADAL" clId="{BD9B40A7-68D7-46EB-BCC5-757646F2802A}" dt="2020-03-30T15:46:30.665" v="34" actId="2696"/>
        <pc:sldMkLst>
          <pc:docMk/>
          <pc:sldMk cId="4047870704" sldId="271"/>
        </pc:sldMkLst>
      </pc:sldChg>
      <pc:sldMasterChg chg="addSp modSp del delSldLayout">
        <pc:chgData name="Devid Treuling" userId="59319ebe-00e0-4bed-b2ef-326bd7e50483" providerId="ADAL" clId="{BD9B40A7-68D7-46EB-BCC5-757646F2802A}" dt="2020-03-30T15:46:31.076" v="177" actId="2696"/>
        <pc:sldMasterMkLst>
          <pc:docMk/>
          <pc:sldMasterMk cId="148385369" sldId="2147483807"/>
        </pc:sldMasterMkLst>
        <pc:spChg chg="add mod">
          <ac:chgData name="Devid Treuling" userId="59319ebe-00e0-4bed-b2ef-326bd7e50483" providerId="ADAL" clId="{BD9B40A7-68D7-46EB-BCC5-757646F2802A}" dt="2020-03-30T15:46:30.214" v="0"/>
          <ac:spMkLst>
            <pc:docMk/>
            <pc:sldMasterMk cId="148385369" sldId="2147483807"/>
            <ac:spMk id="2" creationId="{7BF32DED-B87E-4628-8D30-B498402EEDF4}"/>
          </ac:spMkLst>
        </pc:spChg>
        <pc:spChg chg="add mod">
          <ac:chgData name="Devid Treuling" userId="59319ebe-00e0-4bed-b2ef-326bd7e50483" providerId="ADAL" clId="{BD9B40A7-68D7-46EB-BCC5-757646F2802A}" dt="2020-03-30T15:46:30.214" v="0"/>
          <ac:spMkLst>
            <pc:docMk/>
            <pc:sldMasterMk cId="148385369" sldId="2147483807"/>
            <ac:spMk id="3" creationId="{1C5C5584-E95A-412B-8CE0-996D869ECDC6}"/>
          </ac:spMkLst>
        </pc:spChg>
        <pc:spChg chg="add mod">
          <ac:chgData name="Devid Treuling" userId="59319ebe-00e0-4bed-b2ef-326bd7e50483" providerId="ADAL" clId="{BD9B40A7-68D7-46EB-BCC5-757646F2802A}" dt="2020-03-30T15:46:30.214" v="0"/>
          <ac:spMkLst>
            <pc:docMk/>
            <pc:sldMasterMk cId="148385369" sldId="2147483807"/>
            <ac:spMk id="4" creationId="{13248CD2-059F-418F-83AE-91925DA30101}"/>
          </ac:spMkLst>
        </pc:spChg>
        <pc:spChg chg="add mod">
          <ac:chgData name="Devid Treuling" userId="59319ebe-00e0-4bed-b2ef-326bd7e50483" providerId="ADAL" clId="{BD9B40A7-68D7-46EB-BCC5-757646F2802A}" dt="2020-03-30T15:46:30.214" v="0"/>
          <ac:spMkLst>
            <pc:docMk/>
            <pc:sldMasterMk cId="148385369" sldId="2147483807"/>
            <ac:spMk id="5" creationId="{5C7C3C08-B097-4B69-B08B-0531FF8BB6BC}"/>
          </ac:spMkLst>
        </pc:spChg>
        <pc:spChg chg="add mod">
          <ac:chgData name="Devid Treuling" userId="59319ebe-00e0-4bed-b2ef-326bd7e50483" providerId="ADAL" clId="{BD9B40A7-68D7-46EB-BCC5-757646F2802A}" dt="2020-03-30T15:46:30.214" v="0"/>
          <ac:spMkLst>
            <pc:docMk/>
            <pc:sldMasterMk cId="148385369" sldId="2147483807"/>
            <ac:spMk id="6" creationId="{54AB5534-C8B4-4876-8B56-5A9D6407CAE8}"/>
          </ac:spMkLst>
        </pc:spChg>
        <pc:sldLayoutChg chg="del">
          <pc:chgData name="Devid Treuling" userId="59319ebe-00e0-4bed-b2ef-326bd7e50483" providerId="ADAL" clId="{BD9B40A7-68D7-46EB-BCC5-757646F2802A}" dt="2020-03-30T15:46:31.032" v="166" actId="2696"/>
          <pc:sldLayoutMkLst>
            <pc:docMk/>
            <pc:sldMasterMk cId="148385369" sldId="2147483807"/>
            <pc:sldLayoutMk cId="1663441160" sldId="2147483808"/>
          </pc:sldLayoutMkLst>
        </pc:sldLayoutChg>
        <pc:sldLayoutChg chg="del">
          <pc:chgData name="Devid Treuling" userId="59319ebe-00e0-4bed-b2ef-326bd7e50483" providerId="ADAL" clId="{BD9B40A7-68D7-46EB-BCC5-757646F2802A}" dt="2020-03-30T15:46:31.036" v="167" actId="2696"/>
          <pc:sldLayoutMkLst>
            <pc:docMk/>
            <pc:sldMasterMk cId="148385369" sldId="2147483807"/>
            <pc:sldLayoutMk cId="2540752223" sldId="2147483809"/>
          </pc:sldLayoutMkLst>
        </pc:sldLayoutChg>
        <pc:sldLayoutChg chg="del">
          <pc:chgData name="Devid Treuling" userId="59319ebe-00e0-4bed-b2ef-326bd7e50483" providerId="ADAL" clId="{BD9B40A7-68D7-46EB-BCC5-757646F2802A}" dt="2020-03-30T15:46:31.040" v="168" actId="2696"/>
          <pc:sldLayoutMkLst>
            <pc:docMk/>
            <pc:sldMasterMk cId="148385369" sldId="2147483807"/>
            <pc:sldLayoutMk cId="2662298764" sldId="2147483810"/>
          </pc:sldLayoutMkLst>
        </pc:sldLayoutChg>
        <pc:sldLayoutChg chg="del">
          <pc:chgData name="Devid Treuling" userId="59319ebe-00e0-4bed-b2ef-326bd7e50483" providerId="ADAL" clId="{BD9B40A7-68D7-46EB-BCC5-757646F2802A}" dt="2020-03-30T15:46:31.044" v="169" actId="2696"/>
          <pc:sldLayoutMkLst>
            <pc:docMk/>
            <pc:sldMasterMk cId="148385369" sldId="2147483807"/>
            <pc:sldLayoutMk cId="1512736475" sldId="2147483811"/>
          </pc:sldLayoutMkLst>
        </pc:sldLayoutChg>
        <pc:sldLayoutChg chg="del">
          <pc:chgData name="Devid Treuling" userId="59319ebe-00e0-4bed-b2ef-326bd7e50483" providerId="ADAL" clId="{BD9B40A7-68D7-46EB-BCC5-757646F2802A}" dt="2020-03-30T15:46:31.049" v="170" actId="2696"/>
          <pc:sldLayoutMkLst>
            <pc:docMk/>
            <pc:sldMasterMk cId="148385369" sldId="2147483807"/>
            <pc:sldLayoutMk cId="2838614088" sldId="2147483812"/>
          </pc:sldLayoutMkLst>
        </pc:sldLayoutChg>
        <pc:sldLayoutChg chg="del">
          <pc:chgData name="Devid Treuling" userId="59319ebe-00e0-4bed-b2ef-326bd7e50483" providerId="ADAL" clId="{BD9B40A7-68D7-46EB-BCC5-757646F2802A}" dt="2020-03-30T15:46:31.052" v="171" actId="2696"/>
          <pc:sldLayoutMkLst>
            <pc:docMk/>
            <pc:sldMasterMk cId="148385369" sldId="2147483807"/>
            <pc:sldLayoutMk cId="2498982971" sldId="2147483813"/>
          </pc:sldLayoutMkLst>
        </pc:sldLayoutChg>
        <pc:sldLayoutChg chg="del">
          <pc:chgData name="Devid Treuling" userId="59319ebe-00e0-4bed-b2ef-326bd7e50483" providerId="ADAL" clId="{BD9B40A7-68D7-46EB-BCC5-757646F2802A}" dt="2020-03-30T15:46:31.056" v="172" actId="2696"/>
          <pc:sldLayoutMkLst>
            <pc:docMk/>
            <pc:sldMasterMk cId="148385369" sldId="2147483807"/>
            <pc:sldLayoutMk cId="1450734048" sldId="2147483814"/>
          </pc:sldLayoutMkLst>
        </pc:sldLayoutChg>
        <pc:sldLayoutChg chg="del">
          <pc:chgData name="Devid Treuling" userId="59319ebe-00e0-4bed-b2ef-326bd7e50483" providerId="ADAL" clId="{BD9B40A7-68D7-46EB-BCC5-757646F2802A}" dt="2020-03-30T15:46:31.060" v="173" actId="2696"/>
          <pc:sldLayoutMkLst>
            <pc:docMk/>
            <pc:sldMasterMk cId="148385369" sldId="2147483807"/>
            <pc:sldLayoutMk cId="1651121265" sldId="2147483815"/>
          </pc:sldLayoutMkLst>
        </pc:sldLayoutChg>
        <pc:sldLayoutChg chg="del">
          <pc:chgData name="Devid Treuling" userId="59319ebe-00e0-4bed-b2ef-326bd7e50483" providerId="ADAL" clId="{BD9B40A7-68D7-46EB-BCC5-757646F2802A}" dt="2020-03-30T15:46:31.064" v="174" actId="2696"/>
          <pc:sldLayoutMkLst>
            <pc:docMk/>
            <pc:sldMasterMk cId="148385369" sldId="2147483807"/>
            <pc:sldLayoutMk cId="2688497052" sldId="2147483816"/>
          </pc:sldLayoutMkLst>
        </pc:sldLayoutChg>
        <pc:sldLayoutChg chg="del">
          <pc:chgData name="Devid Treuling" userId="59319ebe-00e0-4bed-b2ef-326bd7e50483" providerId="ADAL" clId="{BD9B40A7-68D7-46EB-BCC5-757646F2802A}" dt="2020-03-30T15:46:31.068" v="175" actId="2696"/>
          <pc:sldLayoutMkLst>
            <pc:docMk/>
            <pc:sldMasterMk cId="148385369" sldId="2147483807"/>
            <pc:sldLayoutMk cId="4017846506" sldId="2147483817"/>
          </pc:sldLayoutMkLst>
        </pc:sldLayoutChg>
        <pc:sldLayoutChg chg="del">
          <pc:chgData name="Devid Treuling" userId="59319ebe-00e0-4bed-b2ef-326bd7e50483" providerId="ADAL" clId="{BD9B40A7-68D7-46EB-BCC5-757646F2802A}" dt="2020-03-30T15:46:31.072" v="176" actId="2696"/>
          <pc:sldLayoutMkLst>
            <pc:docMk/>
            <pc:sldMasterMk cId="148385369" sldId="2147483807"/>
            <pc:sldLayoutMk cId="4185818252" sldId="2147483818"/>
          </pc:sldLayoutMkLst>
        </pc:sldLayoutChg>
      </pc:sldMasterChg>
    </pc:docChg>
  </pc:docChgLst>
  <pc:docChgLst>
    <pc:chgData name="Devid Treuling" userId="59319ebe-00e0-4bed-b2ef-326bd7e50483" providerId="ADAL" clId="{398C985C-4939-4904-9544-A192F358B56A}"/>
    <pc:docChg chg="undo custSel addSld delSld modSld addMainMaster delMainMaster modMainMaster">
      <pc:chgData name="Devid Treuling" userId="59319ebe-00e0-4bed-b2ef-326bd7e50483" providerId="ADAL" clId="{398C985C-4939-4904-9544-A192F358B56A}" dt="2020-05-20T16:13:01.605" v="776" actId="2696"/>
      <pc:docMkLst>
        <pc:docMk/>
      </pc:docMkLst>
      <pc:sldChg chg="modSp modTransition">
        <pc:chgData name="Devid Treuling" userId="59319ebe-00e0-4bed-b2ef-326bd7e50483" providerId="ADAL" clId="{398C985C-4939-4904-9544-A192F358B56A}" dt="2020-05-20T16:13:01.482" v="693"/>
        <pc:sldMkLst>
          <pc:docMk/>
          <pc:sldMk cId="2181956486" sldId="256"/>
        </pc:sldMkLst>
        <pc:spChg chg="mod">
          <ac:chgData name="Devid Treuling" userId="59319ebe-00e0-4bed-b2ef-326bd7e50483" providerId="ADAL" clId="{398C985C-4939-4904-9544-A192F358B56A}" dt="2020-05-20T16:13:00.795" v="600"/>
          <ac:spMkLst>
            <pc:docMk/>
            <pc:sldMk cId="2181956486" sldId="256"/>
            <ac:spMk id="4" creationId="{00000000-0000-0000-0000-000000000000}"/>
          </ac:spMkLst>
        </pc:spChg>
        <pc:spChg chg="mod">
          <ac:chgData name="Devid Treuling" userId="59319ebe-00e0-4bed-b2ef-326bd7e50483" providerId="ADAL" clId="{398C985C-4939-4904-9544-A192F358B56A}" dt="2020-05-20T16:13:00.795" v="600"/>
          <ac:spMkLst>
            <pc:docMk/>
            <pc:sldMk cId="2181956486" sldId="256"/>
            <ac:spMk id="6" creationId="{12808BD5-6BEE-4164-9264-E55A823F2E3D}"/>
          </ac:spMkLst>
        </pc:spChg>
        <pc:picChg chg="mod">
          <ac:chgData name="Devid Treuling" userId="59319ebe-00e0-4bed-b2ef-326bd7e50483" providerId="ADAL" clId="{398C985C-4939-4904-9544-A192F358B56A}" dt="2020-05-20T16:13:00.795" v="600"/>
          <ac:picMkLst>
            <pc:docMk/>
            <pc:sldMk cId="2181956486" sldId="256"/>
            <ac:picMk id="8" creationId="{DEBB7B6C-5800-4217-A7DA-4983C5C30F7A}"/>
          </ac:picMkLst>
        </pc:picChg>
      </pc:sldChg>
      <pc:sldChg chg="modTransition">
        <pc:chgData name="Devid Treuling" userId="59319ebe-00e0-4bed-b2ef-326bd7e50483" providerId="ADAL" clId="{398C985C-4939-4904-9544-A192F358B56A}" dt="2020-05-20T16:13:01.486" v="698"/>
        <pc:sldMkLst>
          <pc:docMk/>
          <pc:sldMk cId="2242852715" sldId="257"/>
        </pc:sldMkLst>
      </pc:sldChg>
      <pc:sldChg chg="modSp modTransition">
        <pc:chgData name="Devid Treuling" userId="59319ebe-00e0-4bed-b2ef-326bd7e50483" providerId="ADAL" clId="{398C985C-4939-4904-9544-A192F358B56A}" dt="2020-05-20T16:13:01.490" v="703"/>
        <pc:sldMkLst>
          <pc:docMk/>
          <pc:sldMk cId="3001679096" sldId="258"/>
        </pc:sldMkLst>
        <pc:spChg chg="mod">
          <ac:chgData name="Devid Treuling" userId="59319ebe-00e0-4bed-b2ef-326bd7e50483" providerId="ADAL" clId="{398C985C-4939-4904-9544-A192F358B56A}" dt="2020-05-20T16:13:00.795" v="600"/>
          <ac:spMkLst>
            <pc:docMk/>
            <pc:sldMk cId="3001679096" sldId="258"/>
            <ac:spMk id="2" creationId="{0D571322-9F37-477D-9B5B-EBF49D8B1DE4}"/>
          </ac:spMkLst>
        </pc:spChg>
        <pc:spChg chg="mod">
          <ac:chgData name="Devid Treuling" userId="59319ebe-00e0-4bed-b2ef-326bd7e50483" providerId="ADAL" clId="{398C985C-4939-4904-9544-A192F358B56A}" dt="2020-05-20T16:13:00.795" v="600"/>
          <ac:spMkLst>
            <pc:docMk/>
            <pc:sldMk cId="3001679096" sldId="258"/>
            <ac:spMk id="3" creationId="{355F4707-2382-4D2B-8385-1E54F39F514C}"/>
          </ac:spMkLst>
        </pc:spChg>
      </pc:sldChg>
      <pc:sldChg chg="modSp modTransition">
        <pc:chgData name="Devid Treuling" userId="59319ebe-00e0-4bed-b2ef-326bd7e50483" providerId="ADAL" clId="{398C985C-4939-4904-9544-A192F358B56A}" dt="2020-05-20T16:13:01.495" v="708"/>
        <pc:sldMkLst>
          <pc:docMk/>
          <pc:sldMk cId="1635881331" sldId="259"/>
        </pc:sldMkLst>
        <pc:spChg chg="mod">
          <ac:chgData name="Devid Treuling" userId="59319ebe-00e0-4bed-b2ef-326bd7e50483" providerId="ADAL" clId="{398C985C-4939-4904-9544-A192F358B56A}" dt="2020-05-20T16:13:00.795" v="600"/>
          <ac:spMkLst>
            <pc:docMk/>
            <pc:sldMk cId="1635881331" sldId="259"/>
            <ac:spMk id="5" creationId="{27132E6D-A6EE-402B-895A-D0B053AB702A}"/>
          </ac:spMkLst>
        </pc:spChg>
      </pc:sldChg>
      <pc:sldChg chg="modSp modTransition">
        <pc:chgData name="Devid Treuling" userId="59319ebe-00e0-4bed-b2ef-326bd7e50483" providerId="ADAL" clId="{398C985C-4939-4904-9544-A192F358B56A}" dt="2020-05-20T16:13:01.499" v="713"/>
        <pc:sldMkLst>
          <pc:docMk/>
          <pc:sldMk cId="1732864890" sldId="260"/>
        </pc:sldMkLst>
        <pc:spChg chg="mod">
          <ac:chgData name="Devid Treuling" userId="59319ebe-00e0-4bed-b2ef-326bd7e50483" providerId="ADAL" clId="{398C985C-4939-4904-9544-A192F358B56A}" dt="2020-05-20T16:13:00.795" v="600"/>
          <ac:spMkLst>
            <pc:docMk/>
            <pc:sldMk cId="1732864890" sldId="260"/>
            <ac:spMk id="4" creationId="{3BDD850C-29B9-4641-B580-0B91B9EBAE00}"/>
          </ac:spMkLst>
        </pc:spChg>
        <pc:spChg chg="mod">
          <ac:chgData name="Devid Treuling" userId="59319ebe-00e0-4bed-b2ef-326bd7e50483" providerId="ADAL" clId="{398C985C-4939-4904-9544-A192F358B56A}" dt="2020-05-20T16:13:00.795" v="600"/>
          <ac:spMkLst>
            <pc:docMk/>
            <pc:sldMk cId="1732864890" sldId="260"/>
            <ac:spMk id="5" creationId="{55182462-DFDF-4D48-A92C-42FD52821C4E}"/>
          </ac:spMkLst>
        </pc:spChg>
        <pc:spChg chg="mod">
          <ac:chgData name="Devid Treuling" userId="59319ebe-00e0-4bed-b2ef-326bd7e50483" providerId="ADAL" clId="{398C985C-4939-4904-9544-A192F358B56A}" dt="2020-05-20T16:13:00.795" v="600"/>
          <ac:spMkLst>
            <pc:docMk/>
            <pc:sldMk cId="1732864890" sldId="260"/>
            <ac:spMk id="7" creationId="{D26C7312-6643-4F44-86B4-FA64F536177B}"/>
          </ac:spMkLst>
        </pc:spChg>
      </pc:sldChg>
      <pc:sldChg chg="modSp modTransition">
        <pc:chgData name="Devid Treuling" userId="59319ebe-00e0-4bed-b2ef-326bd7e50483" providerId="ADAL" clId="{398C985C-4939-4904-9544-A192F358B56A}" dt="2020-05-20T16:13:01.502" v="718"/>
        <pc:sldMkLst>
          <pc:docMk/>
          <pc:sldMk cId="914707366" sldId="261"/>
        </pc:sldMkLst>
        <pc:spChg chg="mod">
          <ac:chgData name="Devid Treuling" userId="59319ebe-00e0-4bed-b2ef-326bd7e50483" providerId="ADAL" clId="{398C985C-4939-4904-9544-A192F358B56A}" dt="2020-05-20T16:13:00.795" v="600"/>
          <ac:spMkLst>
            <pc:docMk/>
            <pc:sldMk cId="914707366" sldId="261"/>
            <ac:spMk id="2"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3"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12" creationId="{C4226080-F4D3-473F-8324-DFB4ADA600CB}"/>
          </ac:spMkLst>
        </pc:spChg>
      </pc:sldChg>
      <pc:sldChg chg="modSp modTransition">
        <pc:chgData name="Devid Treuling" userId="59319ebe-00e0-4bed-b2ef-326bd7e50483" providerId="ADAL" clId="{398C985C-4939-4904-9544-A192F358B56A}" dt="2020-05-20T16:13:01.505" v="723"/>
        <pc:sldMkLst>
          <pc:docMk/>
          <pc:sldMk cId="2379444036" sldId="262"/>
        </pc:sldMkLst>
        <pc:spChg chg="mod">
          <ac:chgData name="Devid Treuling" userId="59319ebe-00e0-4bed-b2ef-326bd7e50483" providerId="ADAL" clId="{398C985C-4939-4904-9544-A192F358B56A}" dt="2020-05-20T16:13:00.795" v="600"/>
          <ac:spMkLst>
            <pc:docMk/>
            <pc:sldMk cId="2379444036" sldId="262"/>
            <ac:spMk id="4" creationId="{9CBC6F63-616D-478D-A91D-8B071350BF64}"/>
          </ac:spMkLst>
        </pc:spChg>
      </pc:sldChg>
      <pc:sldChg chg="modSp modTransition">
        <pc:chgData name="Devid Treuling" userId="59319ebe-00e0-4bed-b2ef-326bd7e50483" providerId="ADAL" clId="{398C985C-4939-4904-9544-A192F358B56A}" dt="2020-05-20T16:13:01.507" v="728"/>
        <pc:sldMkLst>
          <pc:docMk/>
          <pc:sldMk cId="1385431110" sldId="263"/>
        </pc:sldMkLst>
        <pc:spChg chg="mod">
          <ac:chgData name="Devid Treuling" userId="59319ebe-00e0-4bed-b2ef-326bd7e50483" providerId="ADAL" clId="{398C985C-4939-4904-9544-A192F358B56A}" dt="2020-05-20T16:13:00.795" v="600"/>
          <ac:spMkLst>
            <pc:docMk/>
            <pc:sldMk cId="1385431110" sldId="263"/>
            <ac:spMk id="2" creationId="{E0DCCC6D-05C4-4092-8C9D-AA0D46C1A281}"/>
          </ac:spMkLst>
        </pc:spChg>
        <pc:spChg chg="mod">
          <ac:chgData name="Devid Treuling" userId="59319ebe-00e0-4bed-b2ef-326bd7e50483" providerId="ADAL" clId="{398C985C-4939-4904-9544-A192F358B56A}" dt="2020-05-20T16:13:00.795" v="600"/>
          <ac:spMkLst>
            <pc:docMk/>
            <pc:sldMk cId="1385431110" sldId="263"/>
            <ac:spMk id="3" creationId="{00000000-0000-0000-0000-000000000000}"/>
          </ac:spMkLst>
        </pc:spChg>
      </pc:sldChg>
      <pc:sldChg chg="modSp modTransition">
        <pc:chgData name="Devid Treuling" userId="59319ebe-00e0-4bed-b2ef-326bd7e50483" providerId="ADAL" clId="{398C985C-4939-4904-9544-A192F358B56A}" dt="2020-05-20T16:13:01.510" v="733"/>
        <pc:sldMkLst>
          <pc:docMk/>
          <pc:sldMk cId="3996308554" sldId="264"/>
        </pc:sldMkLst>
        <pc:spChg chg="mod">
          <ac:chgData name="Devid Treuling" userId="59319ebe-00e0-4bed-b2ef-326bd7e50483" providerId="ADAL" clId="{398C985C-4939-4904-9544-A192F358B56A}" dt="2020-05-20T16:13:00.795" v="600"/>
          <ac:spMkLst>
            <pc:docMk/>
            <pc:sldMk cId="3996308554" sldId="264"/>
            <ac:spMk id="3" creationId="{8F64A22E-2B43-4FC6-AF08-0CDB3F9E9269}"/>
          </ac:spMkLst>
        </pc:spChg>
        <pc:spChg chg="mod">
          <ac:chgData name="Devid Treuling" userId="59319ebe-00e0-4bed-b2ef-326bd7e50483" providerId="ADAL" clId="{398C985C-4939-4904-9544-A192F358B56A}" dt="2020-05-20T16:13:00.795" v="600"/>
          <ac:spMkLst>
            <pc:docMk/>
            <pc:sldMk cId="3996308554" sldId="264"/>
            <ac:spMk id="7" creationId="{B0504AD0-36BB-4D91-BEB6-18A5CDC8B4E0}"/>
          </ac:spMkLst>
        </pc:spChg>
        <pc:picChg chg="mod">
          <ac:chgData name="Devid Treuling" userId="59319ebe-00e0-4bed-b2ef-326bd7e50483" providerId="ADAL" clId="{398C985C-4939-4904-9544-A192F358B56A}" dt="2020-05-20T16:13:00.795" v="600"/>
          <ac:picMkLst>
            <pc:docMk/>
            <pc:sldMk cId="3996308554" sldId="264"/>
            <ac:picMk id="16" creationId="{F27CF966-34DA-4658-8DA3-65A171614831}"/>
          </ac:picMkLst>
        </pc:picChg>
      </pc:sldChg>
      <pc:sldChg chg="modSp modTransition">
        <pc:chgData name="Devid Treuling" userId="59319ebe-00e0-4bed-b2ef-326bd7e50483" providerId="ADAL" clId="{398C985C-4939-4904-9544-A192F358B56A}" dt="2020-05-20T16:13:01.514" v="738"/>
        <pc:sldMkLst>
          <pc:docMk/>
          <pc:sldMk cId="4145703054" sldId="265"/>
        </pc:sldMkLst>
        <pc:spChg chg="mod">
          <ac:chgData name="Devid Treuling" userId="59319ebe-00e0-4bed-b2ef-326bd7e50483" providerId="ADAL" clId="{398C985C-4939-4904-9544-A192F358B56A}" dt="2020-05-20T16:13:00.795" v="600"/>
          <ac:spMkLst>
            <pc:docMk/>
            <pc:sldMk cId="4145703054" sldId="265"/>
            <ac:spMk id="2" creationId="{4615BB0C-211A-4A6B-A4FE-D9C725309C49}"/>
          </ac:spMkLst>
        </pc:spChg>
        <pc:spChg chg="mod">
          <ac:chgData name="Devid Treuling" userId="59319ebe-00e0-4bed-b2ef-326bd7e50483" providerId="ADAL" clId="{398C985C-4939-4904-9544-A192F358B56A}" dt="2020-05-20T16:13:00.795" v="600"/>
          <ac:spMkLst>
            <pc:docMk/>
            <pc:sldMk cId="4145703054" sldId="265"/>
            <ac:spMk id="15" creationId="{6DAA8F88-5BE5-4DEB-B8E1-CCA52313CEB8}"/>
          </ac:spMkLst>
        </pc:spChg>
        <pc:picChg chg="mod">
          <ac:chgData name="Devid Treuling" userId="59319ebe-00e0-4bed-b2ef-326bd7e50483" providerId="ADAL" clId="{398C985C-4939-4904-9544-A192F358B56A}" dt="2020-05-20T16:13:00.795" v="600"/>
          <ac:picMkLst>
            <pc:docMk/>
            <pc:sldMk cId="4145703054" sldId="265"/>
            <ac:picMk id="36" creationId="{E609CE4D-9188-4CF4-804D-5F16F38688F4}"/>
          </ac:picMkLst>
        </pc:picChg>
      </pc:sldChg>
      <pc:sldChg chg="modSp modTransition">
        <pc:chgData name="Devid Treuling" userId="59319ebe-00e0-4bed-b2ef-326bd7e50483" providerId="ADAL" clId="{398C985C-4939-4904-9544-A192F358B56A}" dt="2020-05-20T16:13:01.517" v="743"/>
        <pc:sldMkLst>
          <pc:docMk/>
          <pc:sldMk cId="3977638465" sldId="266"/>
        </pc:sldMkLst>
        <pc:spChg chg="mod">
          <ac:chgData name="Devid Treuling" userId="59319ebe-00e0-4bed-b2ef-326bd7e50483" providerId="ADAL" clId="{398C985C-4939-4904-9544-A192F358B56A}" dt="2020-05-20T16:13:00.795" v="600"/>
          <ac:spMkLst>
            <pc:docMk/>
            <pc:sldMk cId="3977638465" sldId="266"/>
            <ac:spMk id="2" creationId="{BC57B38C-8413-4861-A4F5-7DF656AEAD0D}"/>
          </ac:spMkLst>
        </pc:spChg>
        <pc:spChg chg="mod">
          <ac:chgData name="Devid Treuling" userId="59319ebe-00e0-4bed-b2ef-326bd7e50483" providerId="ADAL" clId="{398C985C-4939-4904-9544-A192F358B56A}" dt="2020-05-20T16:13:00.795" v="600"/>
          <ac:spMkLst>
            <pc:docMk/>
            <pc:sldMk cId="3977638465" sldId="266"/>
            <ac:spMk id="10" creationId="{3AEB9F1D-7FAA-4E4F-8117-85F44C19869A}"/>
          </ac:spMkLst>
        </pc:spChg>
        <pc:spChg chg="mod">
          <ac:chgData name="Devid Treuling" userId="59319ebe-00e0-4bed-b2ef-326bd7e50483" providerId="ADAL" clId="{398C985C-4939-4904-9544-A192F358B56A}" dt="2020-05-20T16:13:00.795" v="600"/>
          <ac:spMkLst>
            <pc:docMk/>
            <pc:sldMk cId="3977638465" sldId="266"/>
            <ac:spMk id="11" creationId="{F520343A-4103-4113-8E4D-00C78583B1A1}"/>
          </ac:spMkLst>
        </pc:spChg>
      </pc:sldChg>
      <pc:sldChg chg="modSp modTransition">
        <pc:chgData name="Devid Treuling" userId="59319ebe-00e0-4bed-b2ef-326bd7e50483" providerId="ADAL" clId="{398C985C-4939-4904-9544-A192F358B56A}" dt="2020-05-20T16:13:01.519" v="748"/>
        <pc:sldMkLst>
          <pc:docMk/>
          <pc:sldMk cId="3596592614" sldId="267"/>
        </pc:sldMkLst>
        <pc:spChg chg="mod">
          <ac:chgData name="Devid Treuling" userId="59319ebe-00e0-4bed-b2ef-326bd7e50483" providerId="ADAL" clId="{398C985C-4939-4904-9544-A192F358B56A}" dt="2020-05-20T16:13:00.795" v="600"/>
          <ac:spMkLst>
            <pc:docMk/>
            <pc:sldMk cId="3596592614" sldId="267"/>
            <ac:spMk id="5" creationId="{27132E6D-A6EE-402B-895A-D0B053AB702A}"/>
          </ac:spMkLst>
        </pc:spChg>
      </pc:sldChg>
      <pc:sldChg chg="modSp modTransition">
        <pc:chgData name="Devid Treuling" userId="59319ebe-00e0-4bed-b2ef-326bd7e50483" providerId="ADAL" clId="{398C985C-4939-4904-9544-A192F358B56A}" dt="2020-05-20T16:13:01.522" v="753"/>
        <pc:sldMkLst>
          <pc:docMk/>
          <pc:sldMk cId="2843332786" sldId="268"/>
        </pc:sldMkLst>
        <pc:spChg chg="mod">
          <ac:chgData name="Devid Treuling" userId="59319ebe-00e0-4bed-b2ef-326bd7e50483" providerId="ADAL" clId="{398C985C-4939-4904-9544-A192F358B56A}" dt="2020-05-20T16:13:00.795" v="600"/>
          <ac:spMkLst>
            <pc:docMk/>
            <pc:sldMk cId="2843332786" sldId="268"/>
            <ac:spMk id="2" creationId="{E0DCCC6D-05C4-4092-8C9D-AA0D46C1A281}"/>
          </ac:spMkLst>
        </pc:spChg>
        <pc:spChg chg="mod">
          <ac:chgData name="Devid Treuling" userId="59319ebe-00e0-4bed-b2ef-326bd7e50483" providerId="ADAL" clId="{398C985C-4939-4904-9544-A192F358B56A}" dt="2020-05-20T16:13:00.795" v="600"/>
          <ac:spMkLst>
            <pc:docMk/>
            <pc:sldMk cId="2843332786" sldId="268"/>
            <ac:spMk id="3" creationId="{00000000-0000-0000-0000-000000000000}"/>
          </ac:spMkLst>
        </pc:spChg>
      </pc:sldChg>
      <pc:sldChg chg="modTransition">
        <pc:chgData name="Devid Treuling" userId="59319ebe-00e0-4bed-b2ef-326bd7e50483" providerId="ADAL" clId="{398C985C-4939-4904-9544-A192F358B56A}" dt="2020-05-20T16:13:01.525" v="758"/>
        <pc:sldMkLst>
          <pc:docMk/>
          <pc:sldMk cId="1094208049" sldId="269"/>
        </pc:sldMkLst>
      </pc:sldChg>
      <pc:sldChg chg="modSp add del modTransition">
        <pc:chgData name="Devid Treuling" userId="59319ebe-00e0-4bed-b2ef-326bd7e50483" providerId="ADAL" clId="{398C985C-4939-4904-9544-A192F358B56A}" dt="2020-05-20T16:13:01.605" v="776" actId="2696"/>
        <pc:sldMkLst>
          <pc:docMk/>
          <pc:sldMk cId="335324268" sldId="270"/>
        </pc:sldMkLst>
        <pc:spChg chg="mod">
          <ac:chgData name="Devid Treuling" userId="59319ebe-00e0-4bed-b2ef-326bd7e50483" providerId="ADAL" clId="{398C985C-4939-4904-9544-A192F358B56A}" dt="2020-05-20T16:13:00.795" v="600"/>
          <ac:spMkLst>
            <pc:docMk/>
            <pc:sldMk cId="335324268" sldId="270"/>
            <ac:spMk id="2" creationId="{2D3A4FD7-13A3-4DA6-B45D-F9C53C9F2DBE}"/>
          </ac:spMkLst>
        </pc:spChg>
        <pc:spChg chg="mod">
          <ac:chgData name="Devid Treuling" userId="59319ebe-00e0-4bed-b2ef-326bd7e50483" providerId="ADAL" clId="{398C985C-4939-4904-9544-A192F358B56A}" dt="2020-05-20T16:13:00.795" v="600"/>
          <ac:spMkLst>
            <pc:docMk/>
            <pc:sldMk cId="335324268" sldId="270"/>
            <ac:spMk id="3" creationId="{E6E80BC3-0F20-4181-9AFB-A28E3E77BA45}"/>
          </ac:spMkLst>
        </pc:spChg>
      </pc:sldChg>
      <pc:sldChg chg="modSp add del modTransition">
        <pc:chgData name="Devid Treuling" userId="59319ebe-00e0-4bed-b2ef-326bd7e50483" providerId="ADAL" clId="{398C985C-4939-4904-9544-A192F358B56A}" dt="2020-05-20T16:08:52.991" v="596" actId="2696"/>
        <pc:sldMkLst>
          <pc:docMk/>
          <pc:sldMk cId="1931592040" sldId="270"/>
        </pc:sldMkLst>
        <pc:spChg chg="mod">
          <ac:chgData name="Devid Treuling" userId="59319ebe-00e0-4bed-b2ef-326bd7e50483" providerId="ADAL" clId="{398C985C-4939-4904-9544-A192F358B56A}" dt="2020-05-20T16:08:52.459" v="420"/>
          <ac:spMkLst>
            <pc:docMk/>
            <pc:sldMk cId="1931592040" sldId="270"/>
            <ac:spMk id="2" creationId="{766E78AD-CCC5-4C39-A7E3-1B005F93A143}"/>
          </ac:spMkLst>
        </pc:spChg>
        <pc:spChg chg="mod">
          <ac:chgData name="Devid Treuling" userId="59319ebe-00e0-4bed-b2ef-326bd7e50483" providerId="ADAL" clId="{398C985C-4939-4904-9544-A192F358B56A}" dt="2020-05-20T16:08:52.459" v="420"/>
          <ac:spMkLst>
            <pc:docMk/>
            <pc:sldMk cId="1931592040" sldId="270"/>
            <ac:spMk id="3" creationId="{D8FC1111-34E1-4977-A0CE-6FDBDFF0688B}"/>
          </ac:spMkLst>
        </pc:spChg>
      </pc:sldChg>
      <pc:sldChg chg="modSp add del modTransition">
        <pc:chgData name="Devid Treuling" userId="59319ebe-00e0-4bed-b2ef-326bd7e50483" providerId="ADAL" clId="{398C985C-4939-4904-9544-A192F358B56A}" dt="2020-05-20T16:05:25.617" v="416" actId="2696"/>
        <pc:sldMkLst>
          <pc:docMk/>
          <pc:sldMk cId="2023283921" sldId="270"/>
        </pc:sldMkLst>
        <pc:spChg chg="mod">
          <ac:chgData name="Devid Treuling" userId="59319ebe-00e0-4bed-b2ef-326bd7e50483" providerId="ADAL" clId="{398C985C-4939-4904-9544-A192F358B56A}" dt="2020-05-20T16:05:25.160" v="240"/>
          <ac:spMkLst>
            <pc:docMk/>
            <pc:sldMk cId="2023283921" sldId="270"/>
            <ac:spMk id="2" creationId="{F2EAFF10-CFA8-4D63-ADB3-61AB3556C466}"/>
          </ac:spMkLst>
        </pc:spChg>
        <pc:spChg chg="mod">
          <ac:chgData name="Devid Treuling" userId="59319ebe-00e0-4bed-b2ef-326bd7e50483" providerId="ADAL" clId="{398C985C-4939-4904-9544-A192F358B56A}" dt="2020-05-20T16:05:25.160" v="240"/>
          <ac:spMkLst>
            <pc:docMk/>
            <pc:sldMk cId="2023283921" sldId="270"/>
            <ac:spMk id="3" creationId="{3354AE07-D3B6-4077-B822-E8AC6663941E}"/>
          </ac:spMkLst>
        </pc:spChg>
      </pc:sldChg>
      <pc:sldChg chg="modSp add del modTransition">
        <pc:chgData name="Devid Treuling" userId="59319ebe-00e0-4bed-b2ef-326bd7e50483" providerId="ADAL" clId="{398C985C-4939-4904-9544-A192F358B56A}" dt="2020-05-20T16:04:46.399" v="237"/>
        <pc:sldMkLst>
          <pc:docMk/>
          <pc:sldMk cId="3909586908" sldId="270"/>
        </pc:sldMkLst>
        <pc:spChg chg="mod">
          <ac:chgData name="Devid Treuling" userId="59319ebe-00e0-4bed-b2ef-326bd7e50483" providerId="ADAL" clId="{398C985C-4939-4904-9544-A192F358B56A}" dt="2020-05-20T16:04:46.399" v="237"/>
          <ac:spMkLst>
            <pc:docMk/>
            <pc:sldMk cId="3909586908" sldId="270"/>
            <ac:spMk id="2" creationId="{85102FE9-E88C-4DA9-8EBD-3E4CB6203965}"/>
          </ac:spMkLst>
        </pc:spChg>
        <pc:spChg chg="mod">
          <ac:chgData name="Devid Treuling" userId="59319ebe-00e0-4bed-b2ef-326bd7e50483" providerId="ADAL" clId="{398C985C-4939-4904-9544-A192F358B56A}" dt="2020-05-20T16:04:46.399" v="237"/>
          <ac:spMkLst>
            <pc:docMk/>
            <pc:sldMk cId="3909586908" sldId="270"/>
            <ac:spMk id="3" creationId="{5C1E9712-EF32-4D11-942F-4A9E57123474}"/>
          </ac:spMkLst>
        </pc:spChg>
      </pc:sldChg>
      <pc:sldChg chg="add del">
        <pc:chgData name="Devid Treuling" userId="59319ebe-00e0-4bed-b2ef-326bd7e50483" providerId="ADAL" clId="{398C985C-4939-4904-9544-A192F358B56A}" dt="2020-05-20T16:08:52.559" v="436" actId="2696"/>
        <pc:sldMkLst>
          <pc:docMk/>
          <pc:sldMk cId="36924870" sldId="271"/>
        </pc:sldMkLst>
      </pc:sldChg>
      <pc:sldChg chg="add del">
        <pc:chgData name="Devid Treuling" userId="59319ebe-00e0-4bed-b2ef-326bd7e50483" providerId="ADAL" clId="{398C985C-4939-4904-9544-A192F358B56A}" dt="2020-05-20T16:13:00.898" v="606" actId="2696"/>
        <pc:sldMkLst>
          <pc:docMk/>
          <pc:sldMk cId="51638523" sldId="271"/>
        </pc:sldMkLst>
      </pc:sldChg>
      <pc:sldChg chg="add del">
        <pc:chgData name="Devid Treuling" userId="59319ebe-00e0-4bed-b2ef-326bd7e50483" providerId="ADAL" clId="{398C985C-4939-4904-9544-A192F358B56A}" dt="2020-05-20T16:08:52.516" v="426" actId="2696"/>
        <pc:sldMkLst>
          <pc:docMk/>
          <pc:sldMk cId="85159755" sldId="271"/>
        </pc:sldMkLst>
      </pc:sldChg>
      <pc:sldChg chg="add del">
        <pc:chgData name="Devid Treuling" userId="59319ebe-00e0-4bed-b2ef-326bd7e50483" providerId="ADAL" clId="{398C985C-4939-4904-9544-A192F358B56A}" dt="2020-05-20T16:08:52.591" v="444" actId="2696"/>
        <pc:sldMkLst>
          <pc:docMk/>
          <pc:sldMk cId="92762928" sldId="271"/>
        </pc:sldMkLst>
      </pc:sldChg>
      <pc:sldChg chg="add del">
        <pc:chgData name="Devid Treuling" userId="59319ebe-00e0-4bed-b2ef-326bd7e50483" providerId="ADAL" clId="{398C985C-4939-4904-9544-A192F358B56A}" dt="2020-05-20T16:08:52.610" v="448" actId="2696"/>
        <pc:sldMkLst>
          <pc:docMk/>
          <pc:sldMk cId="113612559" sldId="271"/>
        </pc:sldMkLst>
      </pc:sldChg>
      <pc:sldChg chg="add del">
        <pc:chgData name="Devid Treuling" userId="59319ebe-00e0-4bed-b2ef-326bd7e50483" providerId="ADAL" clId="{398C985C-4939-4904-9544-A192F358B56A}" dt="2020-05-20T16:13:00.865" v="602" actId="2696"/>
        <pc:sldMkLst>
          <pc:docMk/>
          <pc:sldMk cId="114021026" sldId="271"/>
        </pc:sldMkLst>
      </pc:sldChg>
      <pc:sldChg chg="add del">
        <pc:chgData name="Devid Treuling" userId="59319ebe-00e0-4bed-b2ef-326bd7e50483" providerId="ADAL" clId="{398C985C-4939-4904-9544-A192F358B56A}" dt="2020-05-20T16:08:52.682" v="464" actId="2696"/>
        <pc:sldMkLst>
          <pc:docMk/>
          <pc:sldMk cId="128138076" sldId="271"/>
        </pc:sldMkLst>
      </pc:sldChg>
      <pc:sldChg chg="add del">
        <pc:chgData name="Devid Treuling" userId="59319ebe-00e0-4bed-b2ef-326bd7e50483" providerId="ADAL" clId="{398C985C-4939-4904-9544-A192F358B56A}" dt="2020-05-20T16:13:00.881" v="604" actId="2696"/>
        <pc:sldMkLst>
          <pc:docMk/>
          <pc:sldMk cId="139511120" sldId="271"/>
        </pc:sldMkLst>
      </pc:sldChg>
      <pc:sldChg chg="add del">
        <pc:chgData name="Devid Treuling" userId="59319ebe-00e0-4bed-b2ef-326bd7e50483" providerId="ADAL" clId="{398C985C-4939-4904-9544-A192F358B56A}" dt="2020-05-20T16:05:25.346" v="290" actId="2696"/>
        <pc:sldMkLst>
          <pc:docMk/>
          <pc:sldMk cId="173472931" sldId="271"/>
        </pc:sldMkLst>
      </pc:sldChg>
      <pc:sldChg chg="add del">
        <pc:chgData name="Devid Treuling" userId="59319ebe-00e0-4bed-b2ef-326bd7e50483" providerId="ADAL" clId="{398C985C-4939-4904-9544-A192F358B56A}" dt="2020-05-20T16:13:01.376" v="680" actId="2696"/>
        <pc:sldMkLst>
          <pc:docMk/>
          <pc:sldMk cId="196676974" sldId="271"/>
        </pc:sldMkLst>
      </pc:sldChg>
      <pc:sldChg chg="add del">
        <pc:chgData name="Devid Treuling" userId="59319ebe-00e0-4bed-b2ef-326bd7e50483" providerId="ADAL" clId="{398C985C-4939-4904-9544-A192F358B56A}" dt="2020-05-20T16:13:00.963" v="616" actId="2696"/>
        <pc:sldMkLst>
          <pc:docMk/>
          <pc:sldMk cId="200661770" sldId="271"/>
        </pc:sldMkLst>
      </pc:sldChg>
      <pc:sldChg chg="add del">
        <pc:chgData name="Devid Treuling" userId="59319ebe-00e0-4bed-b2ef-326bd7e50483" providerId="ADAL" clId="{398C985C-4939-4904-9544-A192F358B56A}" dt="2020-05-20T16:13:01.247" v="660" actId="2696"/>
        <pc:sldMkLst>
          <pc:docMk/>
          <pc:sldMk cId="202848886" sldId="271"/>
        </pc:sldMkLst>
      </pc:sldChg>
      <pc:sldChg chg="add del">
        <pc:chgData name="Devid Treuling" userId="59319ebe-00e0-4bed-b2ef-326bd7e50483" providerId="ADAL" clId="{398C985C-4939-4904-9544-A192F358B56A}" dt="2020-05-20T16:13:01.010" v="624" actId="2696"/>
        <pc:sldMkLst>
          <pc:docMk/>
          <pc:sldMk cId="216730633" sldId="271"/>
        </pc:sldMkLst>
      </pc:sldChg>
      <pc:sldChg chg="add del">
        <pc:chgData name="Devid Treuling" userId="59319ebe-00e0-4bed-b2ef-326bd7e50483" providerId="ADAL" clId="{398C985C-4939-4904-9544-A192F358B56A}" dt="2020-05-20T16:04:46.399" v="237"/>
        <pc:sldMkLst>
          <pc:docMk/>
          <pc:sldMk cId="266340866" sldId="271"/>
        </pc:sldMkLst>
      </pc:sldChg>
      <pc:sldChg chg="add del">
        <pc:chgData name="Devid Treuling" userId="59319ebe-00e0-4bed-b2ef-326bd7e50483" providerId="ADAL" clId="{398C985C-4939-4904-9544-A192F358B56A}" dt="2020-05-20T16:04:46.399" v="237"/>
        <pc:sldMkLst>
          <pc:docMk/>
          <pc:sldMk cId="267317235" sldId="271"/>
        </pc:sldMkLst>
      </pc:sldChg>
      <pc:sldChg chg="add del">
        <pc:chgData name="Devid Treuling" userId="59319ebe-00e0-4bed-b2ef-326bd7e50483" providerId="ADAL" clId="{398C985C-4939-4904-9544-A192F358B56A}" dt="2020-05-20T16:05:25.279" v="272" actId="2696"/>
        <pc:sldMkLst>
          <pc:docMk/>
          <pc:sldMk cId="287192860" sldId="271"/>
        </pc:sldMkLst>
      </pc:sldChg>
      <pc:sldChg chg="add del">
        <pc:chgData name="Devid Treuling" userId="59319ebe-00e0-4bed-b2ef-326bd7e50483" providerId="ADAL" clId="{398C985C-4939-4904-9544-A192F358B56A}" dt="2020-05-20T16:04:46.399" v="237"/>
        <pc:sldMkLst>
          <pc:docMk/>
          <pc:sldMk cId="329814291" sldId="271"/>
        </pc:sldMkLst>
      </pc:sldChg>
      <pc:sldChg chg="add del">
        <pc:chgData name="Devid Treuling" userId="59319ebe-00e0-4bed-b2ef-326bd7e50483" providerId="ADAL" clId="{398C985C-4939-4904-9544-A192F358B56A}" dt="2020-05-20T16:08:52.543" v="432" actId="2696"/>
        <pc:sldMkLst>
          <pc:docMk/>
          <pc:sldMk cId="354991226" sldId="271"/>
        </pc:sldMkLst>
      </pc:sldChg>
      <pc:sldChg chg="add del">
        <pc:chgData name="Devid Treuling" userId="59319ebe-00e0-4bed-b2ef-326bd7e50483" providerId="ADAL" clId="{398C985C-4939-4904-9544-A192F358B56A}" dt="2020-05-20T16:04:46.399" v="237"/>
        <pc:sldMkLst>
          <pc:docMk/>
          <pc:sldMk cId="358391883" sldId="271"/>
        </pc:sldMkLst>
      </pc:sldChg>
      <pc:sldChg chg="add del">
        <pc:chgData name="Devid Treuling" userId="59319ebe-00e0-4bed-b2ef-326bd7e50483" providerId="ADAL" clId="{398C985C-4939-4904-9544-A192F358B56A}" dt="2020-05-20T16:13:01.343" v="674" actId="2696"/>
        <pc:sldMkLst>
          <pc:docMk/>
          <pc:sldMk cId="365926347" sldId="271"/>
        </pc:sldMkLst>
      </pc:sldChg>
      <pc:sldChg chg="add del">
        <pc:chgData name="Devid Treuling" userId="59319ebe-00e0-4bed-b2ef-326bd7e50483" providerId="ADAL" clId="{398C985C-4939-4904-9544-A192F358B56A}" dt="2020-05-20T16:04:46.399" v="237"/>
        <pc:sldMkLst>
          <pc:docMk/>
          <pc:sldMk cId="406453099" sldId="271"/>
        </pc:sldMkLst>
      </pc:sldChg>
      <pc:sldChg chg="add del">
        <pc:chgData name="Devid Treuling" userId="59319ebe-00e0-4bed-b2ef-326bd7e50483" providerId="ADAL" clId="{398C985C-4939-4904-9544-A192F358B56A}" dt="2020-05-20T16:04:46.399" v="237"/>
        <pc:sldMkLst>
          <pc:docMk/>
          <pc:sldMk cId="495839391" sldId="271"/>
        </pc:sldMkLst>
      </pc:sldChg>
      <pc:sldChg chg="add del">
        <pc:chgData name="Devid Treuling" userId="59319ebe-00e0-4bed-b2ef-326bd7e50483" providerId="ADAL" clId="{398C985C-4939-4904-9544-A192F358B56A}" dt="2020-05-20T16:04:46.399" v="237"/>
        <pc:sldMkLst>
          <pc:docMk/>
          <pc:sldMk cId="509551319" sldId="271"/>
        </pc:sldMkLst>
      </pc:sldChg>
      <pc:sldChg chg="add del">
        <pc:chgData name="Devid Treuling" userId="59319ebe-00e0-4bed-b2ef-326bd7e50483" providerId="ADAL" clId="{398C985C-4939-4904-9544-A192F358B56A}" dt="2020-05-20T16:04:46.399" v="237"/>
        <pc:sldMkLst>
          <pc:docMk/>
          <pc:sldMk cId="515033839" sldId="271"/>
        </pc:sldMkLst>
      </pc:sldChg>
      <pc:sldChg chg="add del">
        <pc:chgData name="Devid Treuling" userId="59319ebe-00e0-4bed-b2ef-326bd7e50483" providerId="ADAL" clId="{398C985C-4939-4904-9544-A192F358B56A}" dt="2020-05-20T16:05:25.318" v="284" actId="2696"/>
        <pc:sldMkLst>
          <pc:docMk/>
          <pc:sldMk cId="573840639" sldId="271"/>
        </pc:sldMkLst>
      </pc:sldChg>
      <pc:sldChg chg="add del">
        <pc:chgData name="Devid Treuling" userId="59319ebe-00e0-4bed-b2ef-326bd7e50483" providerId="ADAL" clId="{398C985C-4939-4904-9544-A192F358B56A}" dt="2020-05-20T16:13:01.209" v="654" actId="2696"/>
        <pc:sldMkLst>
          <pc:docMk/>
          <pc:sldMk cId="610087979" sldId="271"/>
        </pc:sldMkLst>
      </pc:sldChg>
      <pc:sldChg chg="add del">
        <pc:chgData name="Devid Treuling" userId="59319ebe-00e0-4bed-b2ef-326bd7e50483" providerId="ADAL" clId="{398C985C-4939-4904-9544-A192F358B56A}" dt="2020-05-20T16:13:01.261" v="662" actId="2696"/>
        <pc:sldMkLst>
          <pc:docMk/>
          <pc:sldMk cId="672690545" sldId="271"/>
        </pc:sldMkLst>
      </pc:sldChg>
      <pc:sldChg chg="add del">
        <pc:chgData name="Devid Treuling" userId="59319ebe-00e0-4bed-b2ef-326bd7e50483" providerId="ADAL" clId="{398C985C-4939-4904-9544-A192F358B56A}" dt="2020-05-20T16:04:46.399" v="237"/>
        <pc:sldMkLst>
          <pc:docMk/>
          <pc:sldMk cId="673514535" sldId="271"/>
        </pc:sldMkLst>
      </pc:sldChg>
      <pc:sldChg chg="add del">
        <pc:chgData name="Devid Treuling" userId="59319ebe-00e0-4bed-b2ef-326bd7e50483" providerId="ADAL" clId="{398C985C-4939-4904-9544-A192F358B56A}" dt="2020-05-20T16:05:25.463" v="320" actId="2696"/>
        <pc:sldMkLst>
          <pc:docMk/>
          <pc:sldMk cId="695332406" sldId="271"/>
        </pc:sldMkLst>
      </pc:sldChg>
      <pc:sldChg chg="add del">
        <pc:chgData name="Devid Treuling" userId="59319ebe-00e0-4bed-b2ef-326bd7e50483" providerId="ADAL" clId="{398C985C-4939-4904-9544-A192F358B56A}" dt="2020-05-20T16:08:52.707" v="470" actId="2696"/>
        <pc:sldMkLst>
          <pc:docMk/>
          <pc:sldMk cId="701138289" sldId="271"/>
        </pc:sldMkLst>
      </pc:sldChg>
      <pc:sldChg chg="add del">
        <pc:chgData name="Devid Treuling" userId="59319ebe-00e0-4bed-b2ef-326bd7e50483" providerId="ADAL" clId="{398C985C-4939-4904-9544-A192F358B56A}" dt="2020-05-20T16:13:01.051" v="630" actId="2696"/>
        <pc:sldMkLst>
          <pc:docMk/>
          <pc:sldMk cId="723869927" sldId="271"/>
        </pc:sldMkLst>
      </pc:sldChg>
      <pc:sldChg chg="add del">
        <pc:chgData name="Devid Treuling" userId="59319ebe-00e0-4bed-b2ef-326bd7e50483" providerId="ADAL" clId="{398C985C-4939-4904-9544-A192F358B56A}" dt="2020-05-20T16:08:52.830" v="498" actId="2696"/>
        <pc:sldMkLst>
          <pc:docMk/>
          <pc:sldMk cId="725029371" sldId="271"/>
        </pc:sldMkLst>
      </pc:sldChg>
      <pc:sldChg chg="add del">
        <pc:chgData name="Devid Treuling" userId="59319ebe-00e0-4bed-b2ef-326bd7e50483" providerId="ADAL" clId="{398C985C-4939-4904-9544-A192F358B56A}" dt="2020-05-20T16:04:46.399" v="237"/>
        <pc:sldMkLst>
          <pc:docMk/>
          <pc:sldMk cId="733299046" sldId="271"/>
        </pc:sldMkLst>
      </pc:sldChg>
      <pc:sldChg chg="add del">
        <pc:chgData name="Devid Treuling" userId="59319ebe-00e0-4bed-b2ef-326bd7e50483" providerId="ADAL" clId="{398C985C-4939-4904-9544-A192F358B56A}" dt="2020-05-20T16:08:52.820" v="496" actId="2696"/>
        <pc:sldMkLst>
          <pc:docMk/>
          <pc:sldMk cId="782646269" sldId="271"/>
        </pc:sldMkLst>
      </pc:sldChg>
      <pc:sldChg chg="add del">
        <pc:chgData name="Devid Treuling" userId="59319ebe-00e0-4bed-b2ef-326bd7e50483" providerId="ADAL" clId="{398C985C-4939-4904-9544-A192F358B56A}" dt="2020-05-20T16:08:52.628" v="452" actId="2696"/>
        <pc:sldMkLst>
          <pc:docMk/>
          <pc:sldMk cId="794950587" sldId="271"/>
        </pc:sldMkLst>
      </pc:sldChg>
      <pc:sldChg chg="add del">
        <pc:chgData name="Devid Treuling" userId="59319ebe-00e0-4bed-b2ef-326bd7e50483" providerId="ADAL" clId="{398C985C-4939-4904-9544-A192F358B56A}" dt="2020-05-20T16:13:01.114" v="638" actId="2696"/>
        <pc:sldMkLst>
          <pc:docMk/>
          <pc:sldMk cId="917501674" sldId="271"/>
        </pc:sldMkLst>
      </pc:sldChg>
      <pc:sldChg chg="add del">
        <pc:chgData name="Devid Treuling" userId="59319ebe-00e0-4bed-b2ef-326bd7e50483" providerId="ADAL" clId="{398C985C-4939-4904-9544-A192F358B56A}" dt="2020-05-20T16:04:46.399" v="237"/>
        <pc:sldMkLst>
          <pc:docMk/>
          <pc:sldMk cId="936670317" sldId="271"/>
        </pc:sldMkLst>
      </pc:sldChg>
      <pc:sldChg chg="add del">
        <pc:chgData name="Devid Treuling" userId="59319ebe-00e0-4bed-b2ef-326bd7e50483" providerId="ADAL" clId="{398C985C-4939-4904-9544-A192F358B56A}" dt="2020-05-20T16:13:01.443" v="688" actId="2696"/>
        <pc:sldMkLst>
          <pc:docMk/>
          <pc:sldMk cId="944043278" sldId="271"/>
        </pc:sldMkLst>
      </pc:sldChg>
      <pc:sldChg chg="add del">
        <pc:chgData name="Devid Treuling" userId="59319ebe-00e0-4bed-b2ef-326bd7e50483" providerId="ADAL" clId="{398C985C-4939-4904-9544-A192F358B56A}" dt="2020-05-20T16:05:25.385" v="300" actId="2696"/>
        <pc:sldMkLst>
          <pc:docMk/>
          <pc:sldMk cId="966258844" sldId="271"/>
        </pc:sldMkLst>
      </pc:sldChg>
      <pc:sldChg chg="add del">
        <pc:chgData name="Devid Treuling" userId="59319ebe-00e0-4bed-b2ef-326bd7e50483" providerId="ADAL" clId="{398C985C-4939-4904-9544-A192F358B56A}" dt="2020-05-20T16:05:25.418" v="308" actId="2696"/>
        <pc:sldMkLst>
          <pc:docMk/>
          <pc:sldMk cId="997697209" sldId="271"/>
        </pc:sldMkLst>
      </pc:sldChg>
      <pc:sldChg chg="add del">
        <pc:chgData name="Devid Treuling" userId="59319ebe-00e0-4bed-b2ef-326bd7e50483" providerId="ADAL" clId="{398C985C-4939-4904-9544-A192F358B56A}" dt="2020-05-20T16:05:25.259" v="266" actId="2696"/>
        <pc:sldMkLst>
          <pc:docMk/>
          <pc:sldMk cId="1015620131" sldId="271"/>
        </pc:sldMkLst>
      </pc:sldChg>
      <pc:sldChg chg="add del">
        <pc:chgData name="Devid Treuling" userId="59319ebe-00e0-4bed-b2ef-326bd7e50483" providerId="ADAL" clId="{398C985C-4939-4904-9544-A192F358B56A}" dt="2020-05-20T16:08:52.657" v="458" actId="2696"/>
        <pc:sldMkLst>
          <pc:docMk/>
          <pc:sldMk cId="1037600215" sldId="271"/>
        </pc:sldMkLst>
      </pc:sldChg>
      <pc:sldChg chg="add del">
        <pc:chgData name="Devid Treuling" userId="59319ebe-00e0-4bed-b2ef-326bd7e50483" providerId="ADAL" clId="{398C985C-4939-4904-9544-A192F358B56A}" dt="2020-05-20T16:05:25.354" v="292" actId="2696"/>
        <pc:sldMkLst>
          <pc:docMk/>
          <pc:sldMk cId="1038066339" sldId="271"/>
        </pc:sldMkLst>
      </pc:sldChg>
      <pc:sldChg chg="add del">
        <pc:chgData name="Devid Treuling" userId="59319ebe-00e0-4bed-b2ef-326bd7e50483" providerId="ADAL" clId="{398C985C-4939-4904-9544-A192F358B56A}" dt="2020-05-20T16:04:46.399" v="237"/>
        <pc:sldMkLst>
          <pc:docMk/>
          <pc:sldMk cId="1093448140" sldId="271"/>
        </pc:sldMkLst>
      </pc:sldChg>
      <pc:sldChg chg="add del">
        <pc:chgData name="Devid Treuling" userId="59319ebe-00e0-4bed-b2ef-326bd7e50483" providerId="ADAL" clId="{398C985C-4939-4904-9544-A192F358B56A}" dt="2020-05-20T16:05:25.339" v="288" actId="2696"/>
        <pc:sldMkLst>
          <pc:docMk/>
          <pc:sldMk cId="1111256248" sldId="271"/>
        </pc:sldMkLst>
      </pc:sldChg>
      <pc:sldChg chg="add del">
        <pc:chgData name="Devid Treuling" userId="59319ebe-00e0-4bed-b2ef-326bd7e50483" providerId="ADAL" clId="{398C985C-4939-4904-9544-A192F358B56A}" dt="2020-05-20T16:05:25.248" v="262" actId="2696"/>
        <pc:sldMkLst>
          <pc:docMk/>
          <pc:sldMk cId="1121204164" sldId="271"/>
        </pc:sldMkLst>
      </pc:sldChg>
      <pc:sldChg chg="add del">
        <pc:chgData name="Devid Treuling" userId="59319ebe-00e0-4bed-b2ef-326bd7e50483" providerId="ADAL" clId="{398C985C-4939-4904-9544-A192F358B56A}" dt="2020-05-20T16:04:46.399" v="237"/>
        <pc:sldMkLst>
          <pc:docMk/>
          <pc:sldMk cId="1137313193" sldId="271"/>
        </pc:sldMkLst>
      </pc:sldChg>
      <pc:sldChg chg="add del">
        <pc:chgData name="Devid Treuling" userId="59319ebe-00e0-4bed-b2ef-326bd7e50483" providerId="ADAL" clId="{398C985C-4939-4904-9544-A192F358B56A}" dt="2020-05-20T16:04:46.399" v="237"/>
        <pc:sldMkLst>
          <pc:docMk/>
          <pc:sldMk cId="1145460840" sldId="271"/>
        </pc:sldMkLst>
      </pc:sldChg>
      <pc:sldChg chg="add del">
        <pc:chgData name="Devid Treuling" userId="59319ebe-00e0-4bed-b2ef-326bd7e50483" providerId="ADAL" clId="{398C985C-4939-4904-9544-A192F358B56A}" dt="2020-05-20T16:05:25.217" v="252" actId="2696"/>
        <pc:sldMkLst>
          <pc:docMk/>
          <pc:sldMk cId="1145535732" sldId="271"/>
        </pc:sldMkLst>
      </pc:sldChg>
      <pc:sldChg chg="add del">
        <pc:chgData name="Devid Treuling" userId="59319ebe-00e0-4bed-b2ef-326bd7e50483" providerId="ADAL" clId="{398C985C-4939-4904-9544-A192F358B56A}" dt="2020-05-20T16:04:46.399" v="237"/>
        <pc:sldMkLst>
          <pc:docMk/>
          <pc:sldMk cId="1158535527" sldId="271"/>
        </pc:sldMkLst>
      </pc:sldChg>
      <pc:sldChg chg="add del">
        <pc:chgData name="Devid Treuling" userId="59319ebe-00e0-4bed-b2ef-326bd7e50483" providerId="ADAL" clId="{398C985C-4939-4904-9544-A192F358B56A}" dt="2020-05-20T16:05:25.241" v="260" actId="2696"/>
        <pc:sldMkLst>
          <pc:docMk/>
          <pc:sldMk cId="1160752468" sldId="271"/>
        </pc:sldMkLst>
      </pc:sldChg>
      <pc:sldChg chg="add del">
        <pc:chgData name="Devid Treuling" userId="59319ebe-00e0-4bed-b2ef-326bd7e50483" providerId="ADAL" clId="{398C985C-4939-4904-9544-A192F358B56A}" dt="2020-05-20T16:05:25.235" v="258" actId="2696"/>
        <pc:sldMkLst>
          <pc:docMk/>
          <pc:sldMk cId="1223799680" sldId="271"/>
        </pc:sldMkLst>
      </pc:sldChg>
      <pc:sldChg chg="add del">
        <pc:chgData name="Devid Treuling" userId="59319ebe-00e0-4bed-b2ef-326bd7e50483" providerId="ADAL" clId="{398C985C-4939-4904-9544-A192F358B56A}" dt="2020-05-20T16:13:01.174" v="648" actId="2696"/>
        <pc:sldMkLst>
          <pc:docMk/>
          <pc:sldMk cId="1335682673" sldId="271"/>
        </pc:sldMkLst>
      </pc:sldChg>
      <pc:sldChg chg="add del">
        <pc:chgData name="Devid Treuling" userId="59319ebe-00e0-4bed-b2ef-326bd7e50483" providerId="ADAL" clId="{398C985C-4939-4904-9544-A192F358B56A}" dt="2020-05-20T16:13:01.036" v="628" actId="2696"/>
        <pc:sldMkLst>
          <pc:docMk/>
          <pc:sldMk cId="1395025649" sldId="271"/>
        </pc:sldMkLst>
      </pc:sldChg>
      <pc:sldChg chg="add del">
        <pc:chgData name="Devid Treuling" userId="59319ebe-00e0-4bed-b2ef-326bd7e50483" providerId="ADAL" clId="{398C985C-4939-4904-9544-A192F358B56A}" dt="2020-05-20T16:05:25.298" v="278" actId="2696"/>
        <pc:sldMkLst>
          <pc:docMk/>
          <pc:sldMk cId="1395600820" sldId="271"/>
        </pc:sldMkLst>
      </pc:sldChg>
      <pc:sldChg chg="add del">
        <pc:chgData name="Devid Treuling" userId="59319ebe-00e0-4bed-b2ef-326bd7e50483" providerId="ADAL" clId="{398C985C-4939-4904-9544-A192F358B56A}" dt="2020-05-20T16:08:52.600" v="446" actId="2696"/>
        <pc:sldMkLst>
          <pc:docMk/>
          <pc:sldMk cId="1438968381" sldId="271"/>
        </pc:sldMkLst>
      </pc:sldChg>
      <pc:sldChg chg="add del">
        <pc:chgData name="Devid Treuling" userId="59319ebe-00e0-4bed-b2ef-326bd7e50483" providerId="ADAL" clId="{398C985C-4939-4904-9544-A192F358B56A}" dt="2020-05-20T16:04:46.399" v="237"/>
        <pc:sldMkLst>
          <pc:docMk/>
          <pc:sldMk cId="1457766667" sldId="271"/>
        </pc:sldMkLst>
      </pc:sldChg>
      <pc:sldChg chg="add del">
        <pc:chgData name="Devid Treuling" userId="59319ebe-00e0-4bed-b2ef-326bd7e50483" providerId="ADAL" clId="{398C985C-4939-4904-9544-A192F358B56A}" dt="2020-05-20T16:08:52.787" v="488" actId="2696"/>
        <pc:sldMkLst>
          <pc:docMk/>
          <pc:sldMk cId="1463299695" sldId="271"/>
        </pc:sldMkLst>
      </pc:sldChg>
      <pc:sldChg chg="add del">
        <pc:chgData name="Devid Treuling" userId="59319ebe-00e0-4bed-b2ef-326bd7e50483" providerId="ADAL" clId="{398C985C-4939-4904-9544-A192F358B56A}" dt="2020-05-20T16:04:46.399" v="237"/>
        <pc:sldMkLst>
          <pc:docMk/>
          <pc:sldMk cId="1495312200" sldId="271"/>
        </pc:sldMkLst>
      </pc:sldChg>
      <pc:sldChg chg="add del">
        <pc:chgData name="Devid Treuling" userId="59319ebe-00e0-4bed-b2ef-326bd7e50483" providerId="ADAL" clId="{398C985C-4939-4904-9544-A192F358B56A}" dt="2020-05-20T16:13:01.385" v="682" actId="2696"/>
        <pc:sldMkLst>
          <pc:docMk/>
          <pc:sldMk cId="1500364237" sldId="271"/>
        </pc:sldMkLst>
      </pc:sldChg>
      <pc:sldChg chg="add del">
        <pc:chgData name="Devid Treuling" userId="59319ebe-00e0-4bed-b2ef-326bd7e50483" providerId="ADAL" clId="{398C985C-4939-4904-9544-A192F358B56A}" dt="2020-05-20T16:04:46.399" v="237"/>
        <pc:sldMkLst>
          <pc:docMk/>
          <pc:sldMk cId="1503837535" sldId="271"/>
        </pc:sldMkLst>
      </pc:sldChg>
      <pc:sldChg chg="add del">
        <pc:chgData name="Devid Treuling" userId="59319ebe-00e0-4bed-b2ef-326bd7e50483" providerId="ADAL" clId="{398C985C-4939-4904-9544-A192F358B56A}" dt="2020-05-20T16:08:52.724" v="474" actId="2696"/>
        <pc:sldMkLst>
          <pc:docMk/>
          <pc:sldMk cId="1504865335" sldId="271"/>
        </pc:sldMkLst>
      </pc:sldChg>
      <pc:sldChg chg="add del">
        <pc:chgData name="Devid Treuling" userId="59319ebe-00e0-4bed-b2ef-326bd7e50483" providerId="ADAL" clId="{398C985C-4939-4904-9544-A192F358B56A}" dt="2020-05-20T16:13:01.126" v="640" actId="2696"/>
        <pc:sldMkLst>
          <pc:docMk/>
          <pc:sldMk cId="1563055702" sldId="271"/>
        </pc:sldMkLst>
      </pc:sldChg>
      <pc:sldChg chg="add del">
        <pc:chgData name="Devid Treuling" userId="59319ebe-00e0-4bed-b2ef-326bd7e50483" providerId="ADAL" clId="{398C985C-4939-4904-9544-A192F358B56A}" dt="2020-05-20T16:13:01.022" v="626" actId="2696"/>
        <pc:sldMkLst>
          <pc:docMk/>
          <pc:sldMk cId="1569949796" sldId="271"/>
        </pc:sldMkLst>
      </pc:sldChg>
      <pc:sldChg chg="add del">
        <pc:chgData name="Devid Treuling" userId="59319ebe-00e0-4bed-b2ef-326bd7e50483" providerId="ADAL" clId="{398C985C-4939-4904-9544-A192F358B56A}" dt="2020-05-20T16:13:01.278" v="664" actId="2696"/>
        <pc:sldMkLst>
          <pc:docMk/>
          <pc:sldMk cId="1570116790" sldId="271"/>
        </pc:sldMkLst>
      </pc:sldChg>
      <pc:sldChg chg="add del">
        <pc:chgData name="Devid Treuling" userId="59319ebe-00e0-4bed-b2ef-326bd7e50483" providerId="ADAL" clId="{398C985C-4939-4904-9544-A192F358B56A}" dt="2020-05-20T16:13:01.433" v="686" actId="2696"/>
        <pc:sldMkLst>
          <pc:docMk/>
          <pc:sldMk cId="1583550797" sldId="271"/>
        </pc:sldMkLst>
      </pc:sldChg>
      <pc:sldChg chg="add del">
        <pc:chgData name="Devid Treuling" userId="59319ebe-00e0-4bed-b2ef-326bd7e50483" providerId="ADAL" clId="{398C985C-4939-4904-9544-A192F358B56A}" dt="2020-05-20T16:04:46.399" v="237"/>
        <pc:sldMkLst>
          <pc:docMk/>
          <pc:sldMk cId="1603416834" sldId="271"/>
        </pc:sldMkLst>
      </pc:sldChg>
      <pc:sldChg chg="add del">
        <pc:chgData name="Devid Treuling" userId="59319ebe-00e0-4bed-b2ef-326bd7e50483" providerId="ADAL" clId="{398C985C-4939-4904-9544-A192F358B56A}" dt="2020-05-20T16:08:52.574" v="440" actId="2696"/>
        <pc:sldMkLst>
          <pc:docMk/>
          <pc:sldMk cId="1604861710" sldId="271"/>
        </pc:sldMkLst>
      </pc:sldChg>
      <pc:sldChg chg="add del">
        <pc:chgData name="Devid Treuling" userId="59319ebe-00e0-4bed-b2ef-326bd7e50483" providerId="ADAL" clId="{398C985C-4939-4904-9544-A192F358B56A}" dt="2020-05-20T16:05:25.192" v="244" actId="2696"/>
        <pc:sldMkLst>
          <pc:docMk/>
          <pc:sldMk cId="1615732525" sldId="271"/>
        </pc:sldMkLst>
      </pc:sldChg>
      <pc:sldChg chg="add del">
        <pc:chgData name="Devid Treuling" userId="59319ebe-00e0-4bed-b2ef-326bd7e50483" providerId="ADAL" clId="{398C985C-4939-4904-9544-A192F358B56A}" dt="2020-05-20T16:13:00.913" v="608" actId="2696"/>
        <pc:sldMkLst>
          <pc:docMk/>
          <pc:sldMk cId="1712145510" sldId="271"/>
        </pc:sldMkLst>
      </pc:sldChg>
      <pc:sldChg chg="add del">
        <pc:chgData name="Devid Treuling" userId="59319ebe-00e0-4bed-b2ef-326bd7e50483" providerId="ADAL" clId="{398C985C-4939-4904-9544-A192F358B56A}" dt="2020-05-20T16:05:25.311" v="282" actId="2696"/>
        <pc:sldMkLst>
          <pc:docMk/>
          <pc:sldMk cId="1726951149" sldId="271"/>
        </pc:sldMkLst>
      </pc:sldChg>
      <pc:sldChg chg="add del">
        <pc:chgData name="Devid Treuling" userId="59319ebe-00e0-4bed-b2ef-326bd7e50483" providerId="ADAL" clId="{398C985C-4939-4904-9544-A192F358B56A}" dt="2020-05-20T16:04:46.399" v="237"/>
        <pc:sldMkLst>
          <pc:docMk/>
          <pc:sldMk cId="1730290030" sldId="271"/>
        </pc:sldMkLst>
      </pc:sldChg>
      <pc:sldChg chg="add del">
        <pc:chgData name="Devid Treuling" userId="59319ebe-00e0-4bed-b2ef-326bd7e50483" providerId="ADAL" clId="{398C985C-4939-4904-9544-A192F358B56A}" dt="2020-05-20T16:08:52.649" v="456" actId="2696"/>
        <pc:sldMkLst>
          <pc:docMk/>
          <pc:sldMk cId="1738537227" sldId="271"/>
        </pc:sldMkLst>
      </pc:sldChg>
      <pc:sldChg chg="add del">
        <pc:chgData name="Devid Treuling" userId="59319ebe-00e0-4bed-b2ef-326bd7e50483" providerId="ADAL" clId="{398C985C-4939-4904-9544-A192F358B56A}" dt="2020-05-20T16:08:52.846" v="502" actId="2696"/>
        <pc:sldMkLst>
          <pc:docMk/>
          <pc:sldMk cId="1769629403" sldId="271"/>
        </pc:sldMkLst>
      </pc:sldChg>
      <pc:sldChg chg="add del">
        <pc:chgData name="Devid Treuling" userId="59319ebe-00e0-4bed-b2ef-326bd7e50483" providerId="ADAL" clId="{398C985C-4939-4904-9544-A192F358B56A}" dt="2020-05-20T16:05:25.292" v="276" actId="2696"/>
        <pc:sldMkLst>
          <pc:docMk/>
          <pc:sldMk cId="1778647977" sldId="271"/>
        </pc:sldMkLst>
      </pc:sldChg>
      <pc:sldChg chg="add del">
        <pc:chgData name="Devid Treuling" userId="59319ebe-00e0-4bed-b2ef-326bd7e50483" providerId="ADAL" clId="{398C985C-4939-4904-9544-A192F358B56A}" dt="2020-05-20T16:05:25.230" v="256" actId="2696"/>
        <pc:sldMkLst>
          <pc:docMk/>
          <pc:sldMk cId="1782384048" sldId="271"/>
        </pc:sldMkLst>
      </pc:sldChg>
      <pc:sldChg chg="add del">
        <pc:chgData name="Devid Treuling" userId="59319ebe-00e0-4bed-b2ef-326bd7e50483" providerId="ADAL" clId="{398C985C-4939-4904-9544-A192F358B56A}" dt="2020-05-20T16:08:52.535" v="430" actId="2696"/>
        <pc:sldMkLst>
          <pc:docMk/>
          <pc:sldMk cId="1790179800" sldId="271"/>
        </pc:sldMkLst>
      </pc:sldChg>
      <pc:sldChg chg="add del">
        <pc:chgData name="Devid Treuling" userId="59319ebe-00e0-4bed-b2ef-326bd7e50483" providerId="ADAL" clId="{398C985C-4939-4904-9544-A192F358B56A}" dt="2020-05-20T16:05:25.427" v="310" actId="2696"/>
        <pc:sldMkLst>
          <pc:docMk/>
          <pc:sldMk cId="1814732165" sldId="271"/>
        </pc:sldMkLst>
      </pc:sldChg>
      <pc:sldChg chg="add del">
        <pc:chgData name="Devid Treuling" userId="59319ebe-00e0-4bed-b2ef-326bd7e50483" providerId="ADAL" clId="{398C985C-4939-4904-9544-A192F358B56A}" dt="2020-05-20T16:04:46.399" v="237"/>
        <pc:sldMkLst>
          <pc:docMk/>
          <pc:sldMk cId="1864237439" sldId="271"/>
        </pc:sldMkLst>
      </pc:sldChg>
      <pc:sldChg chg="add del">
        <pc:chgData name="Devid Treuling" userId="59319ebe-00e0-4bed-b2ef-326bd7e50483" providerId="ADAL" clId="{398C985C-4939-4904-9544-A192F358B56A}" dt="2020-05-20T16:05:25.212" v="250" actId="2696"/>
        <pc:sldMkLst>
          <pc:docMk/>
          <pc:sldMk cId="1881680827" sldId="271"/>
        </pc:sldMkLst>
      </pc:sldChg>
      <pc:sldChg chg="add del">
        <pc:chgData name="Devid Treuling" userId="59319ebe-00e0-4bed-b2ef-326bd7e50483" providerId="ADAL" clId="{398C985C-4939-4904-9544-A192F358B56A}" dt="2020-05-20T16:04:46.399" v="237"/>
        <pc:sldMkLst>
          <pc:docMk/>
          <pc:sldMk cId="1932871552" sldId="271"/>
        </pc:sldMkLst>
      </pc:sldChg>
      <pc:sldChg chg="add del">
        <pc:chgData name="Devid Treuling" userId="59319ebe-00e0-4bed-b2ef-326bd7e50483" providerId="ADAL" clId="{398C985C-4939-4904-9544-A192F358B56A}" dt="2020-05-20T16:04:46.399" v="237"/>
        <pc:sldMkLst>
          <pc:docMk/>
          <pc:sldMk cId="2025420531" sldId="271"/>
        </pc:sldMkLst>
      </pc:sldChg>
      <pc:sldChg chg="add del">
        <pc:chgData name="Devid Treuling" userId="59319ebe-00e0-4bed-b2ef-326bd7e50483" providerId="ADAL" clId="{398C985C-4939-4904-9544-A192F358B56A}" dt="2020-05-20T16:04:46.399" v="237"/>
        <pc:sldMkLst>
          <pc:docMk/>
          <pc:sldMk cId="2030923944" sldId="271"/>
        </pc:sldMkLst>
      </pc:sldChg>
      <pc:sldChg chg="add del">
        <pc:chgData name="Devid Treuling" userId="59319ebe-00e0-4bed-b2ef-326bd7e50483" providerId="ADAL" clId="{398C985C-4939-4904-9544-A192F358B56A}" dt="2020-05-20T16:04:46.399" v="237"/>
        <pc:sldMkLst>
          <pc:docMk/>
          <pc:sldMk cId="2037232021" sldId="271"/>
        </pc:sldMkLst>
      </pc:sldChg>
      <pc:sldChg chg="add del">
        <pc:chgData name="Devid Treuling" userId="59319ebe-00e0-4bed-b2ef-326bd7e50483" providerId="ADAL" clId="{398C985C-4939-4904-9544-A192F358B56A}" dt="2020-05-20T16:05:25.198" v="246" actId="2696"/>
        <pc:sldMkLst>
          <pc:docMk/>
          <pc:sldMk cId="2070561891" sldId="271"/>
        </pc:sldMkLst>
      </pc:sldChg>
      <pc:sldChg chg="add del">
        <pc:chgData name="Devid Treuling" userId="59319ebe-00e0-4bed-b2ef-326bd7e50483" providerId="ADAL" clId="{398C985C-4939-4904-9544-A192F358B56A}" dt="2020-05-20T16:05:25.434" v="312" actId="2696"/>
        <pc:sldMkLst>
          <pc:docMk/>
          <pc:sldMk cId="2079631904" sldId="271"/>
        </pc:sldMkLst>
      </pc:sldChg>
      <pc:sldChg chg="add del">
        <pc:chgData name="Devid Treuling" userId="59319ebe-00e0-4bed-b2ef-326bd7e50483" providerId="ADAL" clId="{398C985C-4939-4904-9544-A192F358B56A}" dt="2020-05-20T16:08:52.771" v="484" actId="2696"/>
        <pc:sldMkLst>
          <pc:docMk/>
          <pc:sldMk cId="2082663959" sldId="271"/>
        </pc:sldMkLst>
      </pc:sldChg>
      <pc:sldChg chg="add del">
        <pc:chgData name="Devid Treuling" userId="59319ebe-00e0-4bed-b2ef-326bd7e50483" providerId="ADAL" clId="{398C985C-4939-4904-9544-A192F358B56A}" dt="2020-05-20T16:13:01.139" v="642" actId="2696"/>
        <pc:sldMkLst>
          <pc:docMk/>
          <pc:sldMk cId="2112051054" sldId="271"/>
        </pc:sldMkLst>
      </pc:sldChg>
      <pc:sldChg chg="add del">
        <pc:chgData name="Devid Treuling" userId="59319ebe-00e0-4bed-b2ef-326bd7e50483" providerId="ADAL" clId="{398C985C-4939-4904-9544-A192F358B56A}" dt="2020-05-20T16:08:52.583" v="442" actId="2696"/>
        <pc:sldMkLst>
          <pc:docMk/>
          <pc:sldMk cId="2140907250" sldId="271"/>
        </pc:sldMkLst>
      </pc:sldChg>
      <pc:sldChg chg="add del">
        <pc:chgData name="Devid Treuling" userId="59319ebe-00e0-4bed-b2ef-326bd7e50483" providerId="ADAL" clId="{398C985C-4939-4904-9544-A192F358B56A}" dt="2020-05-20T16:05:25.223" v="254" actId="2696"/>
        <pc:sldMkLst>
          <pc:docMk/>
          <pc:sldMk cId="2145436157" sldId="271"/>
        </pc:sldMkLst>
      </pc:sldChg>
      <pc:sldChg chg="add del">
        <pc:chgData name="Devid Treuling" userId="59319ebe-00e0-4bed-b2ef-326bd7e50483" providerId="ADAL" clId="{398C985C-4939-4904-9544-A192F358B56A}" dt="2020-05-20T16:05:25.186" v="242" actId="2696"/>
        <pc:sldMkLst>
          <pc:docMk/>
          <pc:sldMk cId="2210839292" sldId="271"/>
        </pc:sldMkLst>
      </pc:sldChg>
      <pc:sldChg chg="add del">
        <pc:chgData name="Devid Treuling" userId="59319ebe-00e0-4bed-b2ef-326bd7e50483" providerId="ADAL" clId="{398C985C-4939-4904-9544-A192F358B56A}" dt="2020-05-20T16:08:52.804" v="492" actId="2696"/>
        <pc:sldMkLst>
          <pc:docMk/>
          <pc:sldMk cId="2272272014" sldId="271"/>
        </pc:sldMkLst>
      </pc:sldChg>
      <pc:sldChg chg="add del">
        <pc:chgData name="Devid Treuling" userId="59319ebe-00e0-4bed-b2ef-326bd7e50483" providerId="ADAL" clId="{398C985C-4939-4904-9544-A192F358B56A}" dt="2020-05-20T16:13:00.927" v="610" actId="2696"/>
        <pc:sldMkLst>
          <pc:docMk/>
          <pc:sldMk cId="2285980336" sldId="271"/>
        </pc:sldMkLst>
      </pc:sldChg>
      <pc:sldChg chg="add del">
        <pc:chgData name="Devid Treuling" userId="59319ebe-00e0-4bed-b2ef-326bd7e50483" providerId="ADAL" clId="{398C985C-4939-4904-9544-A192F358B56A}" dt="2020-05-20T16:08:52.878" v="506" actId="2696"/>
        <pc:sldMkLst>
          <pc:docMk/>
          <pc:sldMk cId="2299279724" sldId="271"/>
        </pc:sldMkLst>
      </pc:sldChg>
      <pc:sldChg chg="add del">
        <pc:chgData name="Devid Treuling" userId="59319ebe-00e0-4bed-b2ef-326bd7e50483" providerId="ADAL" clId="{398C985C-4939-4904-9544-A192F358B56A}" dt="2020-05-20T16:08:52.869" v="504" actId="2696"/>
        <pc:sldMkLst>
          <pc:docMk/>
          <pc:sldMk cId="2322337479" sldId="271"/>
        </pc:sldMkLst>
      </pc:sldChg>
      <pc:sldChg chg="add del">
        <pc:chgData name="Devid Treuling" userId="59319ebe-00e0-4bed-b2ef-326bd7e50483" providerId="ADAL" clId="{398C985C-4939-4904-9544-A192F358B56A}" dt="2020-05-20T16:13:01.420" v="684" actId="2696"/>
        <pc:sldMkLst>
          <pc:docMk/>
          <pc:sldMk cId="2324328577" sldId="271"/>
        </pc:sldMkLst>
      </pc:sldChg>
      <pc:sldChg chg="add del">
        <pc:chgData name="Devid Treuling" userId="59319ebe-00e0-4bed-b2ef-326bd7e50483" providerId="ADAL" clId="{398C985C-4939-4904-9544-A192F358B56A}" dt="2020-05-20T16:05:25.457" v="318" actId="2696"/>
        <pc:sldMkLst>
          <pc:docMk/>
          <pc:sldMk cId="2410427694" sldId="271"/>
        </pc:sldMkLst>
      </pc:sldChg>
      <pc:sldChg chg="add del">
        <pc:chgData name="Devid Treuling" userId="59319ebe-00e0-4bed-b2ef-326bd7e50483" providerId="ADAL" clId="{398C985C-4939-4904-9544-A192F358B56A}" dt="2020-05-20T16:04:46.399" v="237"/>
        <pc:sldMkLst>
          <pc:docMk/>
          <pc:sldMk cId="2413444091" sldId="271"/>
        </pc:sldMkLst>
      </pc:sldChg>
      <pc:sldChg chg="add del">
        <pc:chgData name="Devid Treuling" userId="59319ebe-00e0-4bed-b2ef-326bd7e50483" providerId="ADAL" clId="{398C985C-4939-4904-9544-A192F358B56A}" dt="2020-05-20T16:13:00.938" v="612" actId="2696"/>
        <pc:sldMkLst>
          <pc:docMk/>
          <pc:sldMk cId="2423555278" sldId="271"/>
        </pc:sldMkLst>
      </pc:sldChg>
      <pc:sldChg chg="add del">
        <pc:chgData name="Devid Treuling" userId="59319ebe-00e0-4bed-b2ef-326bd7e50483" providerId="ADAL" clId="{398C985C-4939-4904-9544-A192F358B56A}" dt="2020-05-20T16:08:52.566" v="438" actId="2696"/>
        <pc:sldMkLst>
          <pc:docMk/>
          <pc:sldMk cId="2461512542" sldId="271"/>
        </pc:sldMkLst>
      </pc:sldChg>
      <pc:sldChg chg="add del">
        <pc:chgData name="Devid Treuling" userId="59319ebe-00e0-4bed-b2ef-326bd7e50483" providerId="ADAL" clId="{398C985C-4939-4904-9544-A192F358B56A}" dt="2020-05-20T16:08:52.733" v="476" actId="2696"/>
        <pc:sldMkLst>
          <pc:docMk/>
          <pc:sldMk cId="2473012113" sldId="271"/>
        </pc:sldMkLst>
      </pc:sldChg>
      <pc:sldChg chg="add del">
        <pc:chgData name="Devid Treuling" userId="59319ebe-00e0-4bed-b2ef-326bd7e50483" providerId="ADAL" clId="{398C985C-4939-4904-9544-A192F358B56A}" dt="2020-05-20T16:13:01.085" v="634" actId="2696"/>
        <pc:sldMkLst>
          <pc:docMk/>
          <pc:sldMk cId="2498035731" sldId="271"/>
        </pc:sldMkLst>
      </pc:sldChg>
      <pc:sldChg chg="add del">
        <pc:chgData name="Devid Treuling" userId="59319ebe-00e0-4bed-b2ef-326bd7e50483" providerId="ADAL" clId="{398C985C-4939-4904-9544-A192F358B56A}" dt="2020-05-20T16:05:25.489" v="324" actId="2696"/>
        <pc:sldMkLst>
          <pc:docMk/>
          <pc:sldMk cId="2537869755" sldId="271"/>
        </pc:sldMkLst>
      </pc:sldChg>
      <pc:sldChg chg="add del">
        <pc:chgData name="Devid Treuling" userId="59319ebe-00e0-4bed-b2ef-326bd7e50483" providerId="ADAL" clId="{398C985C-4939-4904-9544-A192F358B56A}" dt="2020-05-20T16:08:52.813" v="494" actId="2696"/>
        <pc:sldMkLst>
          <pc:docMk/>
          <pc:sldMk cId="2568060645" sldId="271"/>
        </pc:sldMkLst>
      </pc:sldChg>
      <pc:sldChg chg="add del">
        <pc:chgData name="Devid Treuling" userId="59319ebe-00e0-4bed-b2ef-326bd7e50483" providerId="ADAL" clId="{398C985C-4939-4904-9544-A192F358B56A}" dt="2020-05-20T16:08:52.508" v="424" actId="2696"/>
        <pc:sldMkLst>
          <pc:docMk/>
          <pc:sldMk cId="2593929225" sldId="271"/>
        </pc:sldMkLst>
      </pc:sldChg>
      <pc:sldChg chg="add del">
        <pc:chgData name="Devid Treuling" userId="59319ebe-00e0-4bed-b2ef-326bd7e50483" providerId="ADAL" clId="{398C985C-4939-4904-9544-A192F358B56A}" dt="2020-05-20T16:05:25.403" v="304" actId="2696"/>
        <pc:sldMkLst>
          <pc:docMk/>
          <pc:sldMk cId="2596949577" sldId="271"/>
        </pc:sldMkLst>
      </pc:sldChg>
      <pc:sldChg chg="add del">
        <pc:chgData name="Devid Treuling" userId="59319ebe-00e0-4bed-b2ef-326bd7e50483" providerId="ADAL" clId="{398C985C-4939-4904-9544-A192F358B56A}" dt="2020-05-20T16:04:46.399" v="237"/>
        <pc:sldMkLst>
          <pc:docMk/>
          <pc:sldMk cId="2635994018" sldId="271"/>
        </pc:sldMkLst>
      </pc:sldChg>
      <pc:sldChg chg="add del">
        <pc:chgData name="Devid Treuling" userId="59319ebe-00e0-4bed-b2ef-326bd7e50483" providerId="ADAL" clId="{398C985C-4939-4904-9544-A192F358B56A}" dt="2020-05-20T16:05:25.204" v="248" actId="2696"/>
        <pc:sldMkLst>
          <pc:docMk/>
          <pc:sldMk cId="2804341784" sldId="271"/>
        </pc:sldMkLst>
      </pc:sldChg>
      <pc:sldChg chg="add del">
        <pc:chgData name="Devid Treuling" userId="59319ebe-00e0-4bed-b2ef-326bd7e50483" providerId="ADAL" clId="{398C985C-4939-4904-9544-A192F358B56A}" dt="2020-05-20T16:13:01.233" v="658" actId="2696"/>
        <pc:sldMkLst>
          <pc:docMk/>
          <pc:sldMk cId="2806329267" sldId="271"/>
        </pc:sldMkLst>
      </pc:sldChg>
      <pc:sldChg chg="add del">
        <pc:chgData name="Devid Treuling" userId="59319ebe-00e0-4bed-b2ef-326bd7e50483" providerId="ADAL" clId="{398C985C-4939-4904-9544-A192F358B56A}" dt="2020-05-20T16:04:46.399" v="237"/>
        <pc:sldMkLst>
          <pc:docMk/>
          <pc:sldMk cId="2896514504" sldId="271"/>
        </pc:sldMkLst>
      </pc:sldChg>
      <pc:sldChg chg="add del">
        <pc:chgData name="Devid Treuling" userId="59319ebe-00e0-4bed-b2ef-326bd7e50483" providerId="ADAL" clId="{398C985C-4939-4904-9544-A192F358B56A}" dt="2020-05-20T16:13:01.289" v="666" actId="2696"/>
        <pc:sldMkLst>
          <pc:docMk/>
          <pc:sldMk cId="2917434561" sldId="271"/>
        </pc:sldMkLst>
      </pc:sldChg>
      <pc:sldChg chg="add del">
        <pc:chgData name="Devid Treuling" userId="59319ebe-00e0-4bed-b2ef-326bd7e50483" providerId="ADAL" clId="{398C985C-4939-4904-9544-A192F358B56A}" dt="2020-05-20T16:08:52.666" v="460" actId="2696"/>
        <pc:sldMkLst>
          <pc:docMk/>
          <pc:sldMk cId="2935736801" sldId="271"/>
        </pc:sldMkLst>
      </pc:sldChg>
      <pc:sldChg chg="add del">
        <pc:chgData name="Devid Treuling" userId="59319ebe-00e0-4bed-b2ef-326bd7e50483" providerId="ADAL" clId="{398C985C-4939-4904-9544-A192F358B56A}" dt="2020-05-20T16:13:01.185" v="650" actId="2696"/>
        <pc:sldMkLst>
          <pc:docMk/>
          <pc:sldMk cId="2943515219" sldId="271"/>
        </pc:sldMkLst>
      </pc:sldChg>
      <pc:sldChg chg="add del">
        <pc:chgData name="Devid Treuling" userId="59319ebe-00e0-4bed-b2ef-326bd7e50483" providerId="ADAL" clId="{398C985C-4939-4904-9544-A192F358B56A}" dt="2020-05-20T16:05:25.306" v="280" actId="2696"/>
        <pc:sldMkLst>
          <pc:docMk/>
          <pc:sldMk cId="2961772710" sldId="271"/>
        </pc:sldMkLst>
      </pc:sldChg>
      <pc:sldChg chg="add del">
        <pc:chgData name="Devid Treuling" userId="59319ebe-00e0-4bed-b2ef-326bd7e50483" providerId="ADAL" clId="{398C985C-4939-4904-9544-A192F358B56A}" dt="2020-05-20T16:08:52.524" v="428" actId="2696"/>
        <pc:sldMkLst>
          <pc:docMk/>
          <pc:sldMk cId="2978626763" sldId="271"/>
        </pc:sldMkLst>
      </pc:sldChg>
      <pc:sldChg chg="add del">
        <pc:chgData name="Devid Treuling" userId="59319ebe-00e0-4bed-b2ef-326bd7e50483" providerId="ADAL" clId="{398C985C-4939-4904-9544-A192F358B56A}" dt="2020-05-20T16:13:01.150" v="644" actId="2696"/>
        <pc:sldMkLst>
          <pc:docMk/>
          <pc:sldMk cId="3005520389" sldId="271"/>
        </pc:sldMkLst>
      </pc:sldChg>
      <pc:sldChg chg="add del">
        <pc:chgData name="Devid Treuling" userId="59319ebe-00e0-4bed-b2ef-326bd7e50483" providerId="ADAL" clId="{398C985C-4939-4904-9544-A192F358B56A}" dt="2020-05-20T16:04:46.399" v="237"/>
        <pc:sldMkLst>
          <pc:docMk/>
          <pc:sldMk cId="3009530665" sldId="271"/>
        </pc:sldMkLst>
      </pc:sldChg>
      <pc:sldChg chg="add del">
        <pc:chgData name="Devid Treuling" userId="59319ebe-00e0-4bed-b2ef-326bd7e50483" providerId="ADAL" clId="{398C985C-4939-4904-9544-A192F358B56A}" dt="2020-05-20T16:13:01.066" v="632" actId="2696"/>
        <pc:sldMkLst>
          <pc:docMk/>
          <pc:sldMk cId="3010590887" sldId="271"/>
        </pc:sldMkLst>
      </pc:sldChg>
      <pc:sldChg chg="add del">
        <pc:chgData name="Devid Treuling" userId="59319ebe-00e0-4bed-b2ef-326bd7e50483" providerId="ADAL" clId="{398C985C-4939-4904-9544-A192F358B56A}" dt="2020-05-20T16:13:00.975" v="618" actId="2696"/>
        <pc:sldMkLst>
          <pc:docMk/>
          <pc:sldMk cId="3023999743" sldId="271"/>
        </pc:sldMkLst>
      </pc:sldChg>
      <pc:sldChg chg="add del">
        <pc:chgData name="Devid Treuling" userId="59319ebe-00e0-4bed-b2ef-326bd7e50483" providerId="ADAL" clId="{398C985C-4939-4904-9544-A192F358B56A}" dt="2020-05-20T16:04:46.399" v="237"/>
        <pc:sldMkLst>
          <pc:docMk/>
          <pc:sldMk cId="3066480832" sldId="271"/>
        </pc:sldMkLst>
      </pc:sldChg>
      <pc:sldChg chg="add del">
        <pc:chgData name="Devid Treuling" userId="59319ebe-00e0-4bed-b2ef-326bd7e50483" providerId="ADAL" clId="{398C985C-4939-4904-9544-A192F358B56A}" dt="2020-05-20T16:05:25.378" v="298" actId="2696"/>
        <pc:sldMkLst>
          <pc:docMk/>
          <pc:sldMk cId="3068718577" sldId="271"/>
        </pc:sldMkLst>
      </pc:sldChg>
      <pc:sldChg chg="add del">
        <pc:chgData name="Devid Treuling" userId="59319ebe-00e0-4bed-b2ef-326bd7e50483" providerId="ADAL" clId="{398C985C-4939-4904-9544-A192F358B56A}" dt="2020-05-20T16:05:25.368" v="296" actId="2696"/>
        <pc:sldMkLst>
          <pc:docMk/>
          <pc:sldMk cId="3115304970" sldId="271"/>
        </pc:sldMkLst>
      </pc:sldChg>
      <pc:sldChg chg="add del">
        <pc:chgData name="Devid Treuling" userId="59319ebe-00e0-4bed-b2ef-326bd7e50483" providerId="ADAL" clId="{398C985C-4939-4904-9544-A192F358B56A}" dt="2020-05-20T16:04:46.399" v="237"/>
        <pc:sldMkLst>
          <pc:docMk/>
          <pc:sldMk cId="3134568875" sldId="271"/>
        </pc:sldMkLst>
      </pc:sldChg>
      <pc:sldChg chg="add del">
        <pc:chgData name="Devid Treuling" userId="59319ebe-00e0-4bed-b2ef-326bd7e50483" providerId="ADAL" clId="{398C985C-4939-4904-9544-A192F358B56A}" dt="2020-05-20T16:08:52.885" v="508" actId="2696"/>
        <pc:sldMkLst>
          <pc:docMk/>
          <pc:sldMk cId="3151999884" sldId="271"/>
        </pc:sldMkLst>
      </pc:sldChg>
      <pc:sldChg chg="add del">
        <pc:chgData name="Devid Treuling" userId="59319ebe-00e0-4bed-b2ef-326bd7e50483" providerId="ADAL" clId="{398C985C-4939-4904-9544-A192F358B56A}" dt="2020-05-20T16:13:00.999" v="622" actId="2696"/>
        <pc:sldMkLst>
          <pc:docMk/>
          <pc:sldMk cId="3152498557" sldId="271"/>
        </pc:sldMkLst>
      </pc:sldChg>
      <pc:sldChg chg="add del">
        <pc:chgData name="Devid Treuling" userId="59319ebe-00e0-4bed-b2ef-326bd7e50483" providerId="ADAL" clId="{398C985C-4939-4904-9544-A192F358B56A}" dt="2020-05-20T16:08:52.674" v="462" actId="2696"/>
        <pc:sldMkLst>
          <pc:docMk/>
          <pc:sldMk cId="3155697806" sldId="271"/>
        </pc:sldMkLst>
      </pc:sldChg>
      <pc:sldChg chg="add del">
        <pc:chgData name="Devid Treuling" userId="59319ebe-00e0-4bed-b2ef-326bd7e50483" providerId="ADAL" clId="{398C985C-4939-4904-9544-A192F358B56A}" dt="2020-05-20T16:05:25.330" v="286" actId="2696"/>
        <pc:sldMkLst>
          <pc:docMk/>
          <pc:sldMk cId="3225417692" sldId="271"/>
        </pc:sldMkLst>
      </pc:sldChg>
      <pc:sldChg chg="add del">
        <pc:chgData name="Devid Treuling" userId="59319ebe-00e0-4bed-b2ef-326bd7e50483" providerId="ADAL" clId="{398C985C-4939-4904-9544-A192F358B56A}" dt="2020-05-20T16:08:52.499" v="422" actId="2696"/>
        <pc:sldMkLst>
          <pc:docMk/>
          <pc:sldMk cId="3234237962" sldId="271"/>
        </pc:sldMkLst>
      </pc:sldChg>
      <pc:sldChg chg="add del">
        <pc:chgData name="Devid Treuling" userId="59319ebe-00e0-4bed-b2ef-326bd7e50483" providerId="ADAL" clId="{398C985C-4939-4904-9544-A192F358B56A}" dt="2020-05-20T16:05:25.470" v="322" actId="2696"/>
        <pc:sldMkLst>
          <pc:docMk/>
          <pc:sldMk cId="3248091811" sldId="271"/>
        </pc:sldMkLst>
      </pc:sldChg>
      <pc:sldChg chg="add del">
        <pc:chgData name="Devid Treuling" userId="59319ebe-00e0-4bed-b2ef-326bd7e50483" providerId="ADAL" clId="{398C985C-4939-4904-9544-A192F358B56A}" dt="2020-05-20T16:04:46.399" v="237"/>
        <pc:sldMkLst>
          <pc:docMk/>
          <pc:sldMk cId="3255801789" sldId="271"/>
        </pc:sldMkLst>
      </pc:sldChg>
      <pc:sldChg chg="add del">
        <pc:chgData name="Devid Treuling" userId="59319ebe-00e0-4bed-b2ef-326bd7e50483" providerId="ADAL" clId="{398C985C-4939-4904-9544-A192F358B56A}" dt="2020-05-20T16:08:52.550" v="434" actId="2696"/>
        <pc:sldMkLst>
          <pc:docMk/>
          <pc:sldMk cId="3302367121" sldId="271"/>
        </pc:sldMkLst>
      </pc:sldChg>
      <pc:sldChg chg="add del">
        <pc:chgData name="Devid Treuling" userId="59319ebe-00e0-4bed-b2ef-326bd7e50483" providerId="ADAL" clId="{398C985C-4939-4904-9544-A192F358B56A}" dt="2020-05-20T16:04:46.399" v="237"/>
        <pc:sldMkLst>
          <pc:docMk/>
          <pc:sldMk cId="3308381796" sldId="271"/>
        </pc:sldMkLst>
      </pc:sldChg>
      <pc:sldChg chg="add del">
        <pc:chgData name="Devid Treuling" userId="59319ebe-00e0-4bed-b2ef-326bd7e50483" providerId="ADAL" clId="{398C985C-4939-4904-9544-A192F358B56A}" dt="2020-05-20T16:05:25.254" v="264" actId="2696"/>
        <pc:sldMkLst>
          <pc:docMk/>
          <pc:sldMk cId="3322032201" sldId="271"/>
        </pc:sldMkLst>
      </pc:sldChg>
      <pc:sldChg chg="add del">
        <pc:chgData name="Devid Treuling" userId="59319ebe-00e0-4bed-b2ef-326bd7e50483" providerId="ADAL" clId="{398C985C-4939-4904-9544-A192F358B56A}" dt="2020-05-20T16:04:46.399" v="237"/>
        <pc:sldMkLst>
          <pc:docMk/>
          <pc:sldMk cId="3339277636" sldId="271"/>
        </pc:sldMkLst>
      </pc:sldChg>
      <pc:sldChg chg="add del">
        <pc:chgData name="Devid Treuling" userId="59319ebe-00e0-4bed-b2ef-326bd7e50483" providerId="ADAL" clId="{398C985C-4939-4904-9544-A192F358B56A}" dt="2020-05-20T16:08:52.779" v="486" actId="2696"/>
        <pc:sldMkLst>
          <pc:docMk/>
          <pc:sldMk cId="3358489515" sldId="271"/>
        </pc:sldMkLst>
      </pc:sldChg>
      <pc:sldChg chg="add del">
        <pc:chgData name="Devid Treuling" userId="59319ebe-00e0-4bed-b2ef-326bd7e50483" providerId="ADAL" clId="{398C985C-4939-4904-9544-A192F358B56A}" dt="2020-05-20T16:08:52.743" v="478" actId="2696"/>
        <pc:sldMkLst>
          <pc:docMk/>
          <pc:sldMk cId="3471499296" sldId="271"/>
        </pc:sldMkLst>
      </pc:sldChg>
      <pc:sldChg chg="add del">
        <pc:chgData name="Devid Treuling" userId="59319ebe-00e0-4bed-b2ef-326bd7e50483" providerId="ADAL" clId="{398C985C-4939-4904-9544-A192F358B56A}" dt="2020-05-20T16:08:52.760" v="482" actId="2696"/>
        <pc:sldMkLst>
          <pc:docMk/>
          <pc:sldMk cId="3471889803" sldId="271"/>
        </pc:sldMkLst>
      </pc:sldChg>
      <pc:sldChg chg="add del">
        <pc:chgData name="Devid Treuling" userId="59319ebe-00e0-4bed-b2ef-326bd7e50483" providerId="ADAL" clId="{398C985C-4939-4904-9544-A192F358B56A}" dt="2020-05-20T16:13:01.316" v="670" actId="2696"/>
        <pc:sldMkLst>
          <pc:docMk/>
          <pc:sldMk cId="3478645113" sldId="271"/>
        </pc:sldMkLst>
      </pc:sldChg>
      <pc:sldChg chg="add del">
        <pc:chgData name="Devid Treuling" userId="59319ebe-00e0-4bed-b2ef-326bd7e50483" providerId="ADAL" clId="{398C985C-4939-4904-9544-A192F358B56A}" dt="2020-05-20T16:04:46.399" v="237"/>
        <pc:sldMkLst>
          <pc:docMk/>
          <pc:sldMk cId="3504034655" sldId="271"/>
        </pc:sldMkLst>
      </pc:sldChg>
      <pc:sldChg chg="add del">
        <pc:chgData name="Devid Treuling" userId="59319ebe-00e0-4bed-b2ef-326bd7e50483" providerId="ADAL" clId="{398C985C-4939-4904-9544-A192F358B56A}" dt="2020-05-20T16:13:01.301" v="668" actId="2696"/>
        <pc:sldMkLst>
          <pc:docMk/>
          <pc:sldMk cId="3515240560" sldId="271"/>
        </pc:sldMkLst>
      </pc:sldChg>
      <pc:sldChg chg="add del">
        <pc:chgData name="Devid Treuling" userId="59319ebe-00e0-4bed-b2ef-326bd7e50483" providerId="ADAL" clId="{398C985C-4939-4904-9544-A192F358B56A}" dt="2020-05-20T16:08:52.752" v="480" actId="2696"/>
        <pc:sldMkLst>
          <pc:docMk/>
          <pc:sldMk cId="3519742245" sldId="271"/>
        </pc:sldMkLst>
      </pc:sldChg>
      <pc:sldChg chg="add del">
        <pc:chgData name="Devid Treuling" userId="59319ebe-00e0-4bed-b2ef-326bd7e50483" providerId="ADAL" clId="{398C985C-4939-4904-9544-A192F358B56A}" dt="2020-05-20T16:05:25.273" v="270" actId="2696"/>
        <pc:sldMkLst>
          <pc:docMk/>
          <pc:sldMk cId="3526786170" sldId="271"/>
        </pc:sldMkLst>
      </pc:sldChg>
      <pc:sldChg chg="add del">
        <pc:chgData name="Devid Treuling" userId="59319ebe-00e0-4bed-b2ef-326bd7e50483" providerId="ADAL" clId="{398C985C-4939-4904-9544-A192F358B56A}" dt="2020-05-20T16:05:25.287" v="274" actId="2696"/>
        <pc:sldMkLst>
          <pc:docMk/>
          <pc:sldMk cId="3545029672" sldId="271"/>
        </pc:sldMkLst>
      </pc:sldChg>
      <pc:sldChg chg="add del">
        <pc:chgData name="Devid Treuling" userId="59319ebe-00e0-4bed-b2ef-326bd7e50483" providerId="ADAL" clId="{398C985C-4939-4904-9544-A192F358B56A}" dt="2020-05-20T16:04:46.399" v="237"/>
        <pc:sldMkLst>
          <pc:docMk/>
          <pc:sldMk cId="3558736246" sldId="271"/>
        </pc:sldMkLst>
      </pc:sldChg>
      <pc:sldChg chg="add del">
        <pc:chgData name="Devid Treuling" userId="59319ebe-00e0-4bed-b2ef-326bd7e50483" providerId="ADAL" clId="{398C985C-4939-4904-9544-A192F358B56A}" dt="2020-05-20T16:04:46.399" v="237"/>
        <pc:sldMkLst>
          <pc:docMk/>
          <pc:sldMk cId="3577409082" sldId="271"/>
        </pc:sldMkLst>
      </pc:sldChg>
      <pc:sldChg chg="add del">
        <pc:chgData name="Devid Treuling" userId="59319ebe-00e0-4bed-b2ef-326bd7e50483" providerId="ADAL" clId="{398C985C-4939-4904-9544-A192F358B56A}" dt="2020-05-20T16:05:25.449" v="316" actId="2696"/>
        <pc:sldMkLst>
          <pc:docMk/>
          <pc:sldMk cId="3617862044" sldId="271"/>
        </pc:sldMkLst>
      </pc:sldChg>
      <pc:sldChg chg="add del">
        <pc:chgData name="Devid Treuling" userId="59319ebe-00e0-4bed-b2ef-326bd7e50483" providerId="ADAL" clId="{398C985C-4939-4904-9544-A192F358B56A}" dt="2020-05-20T16:05:25.505" v="328" actId="2696"/>
        <pc:sldMkLst>
          <pc:docMk/>
          <pc:sldMk cId="3632801486" sldId="271"/>
        </pc:sldMkLst>
      </pc:sldChg>
      <pc:sldChg chg="add del">
        <pc:chgData name="Devid Treuling" userId="59319ebe-00e0-4bed-b2ef-326bd7e50483" providerId="ADAL" clId="{398C985C-4939-4904-9544-A192F358B56A}" dt="2020-05-20T16:05:25.361" v="294" actId="2696"/>
        <pc:sldMkLst>
          <pc:docMk/>
          <pc:sldMk cId="3633229947" sldId="271"/>
        </pc:sldMkLst>
      </pc:sldChg>
      <pc:sldChg chg="add del">
        <pc:chgData name="Devid Treuling" userId="59319ebe-00e0-4bed-b2ef-326bd7e50483" providerId="ADAL" clId="{398C985C-4939-4904-9544-A192F358B56A}" dt="2020-05-20T16:13:01.327" v="672" actId="2696"/>
        <pc:sldMkLst>
          <pc:docMk/>
          <pc:sldMk cId="3708133370" sldId="271"/>
        </pc:sldMkLst>
      </pc:sldChg>
      <pc:sldChg chg="add del">
        <pc:chgData name="Devid Treuling" userId="59319ebe-00e0-4bed-b2ef-326bd7e50483" providerId="ADAL" clId="{398C985C-4939-4904-9544-A192F358B56A}" dt="2020-05-20T16:05:25.393" v="302" actId="2696"/>
        <pc:sldMkLst>
          <pc:docMk/>
          <pc:sldMk cId="3713382052" sldId="271"/>
        </pc:sldMkLst>
      </pc:sldChg>
      <pc:sldChg chg="add del">
        <pc:chgData name="Devid Treuling" userId="59319ebe-00e0-4bed-b2ef-326bd7e50483" providerId="ADAL" clId="{398C985C-4939-4904-9544-A192F358B56A}" dt="2020-05-20T16:05:25.442" v="314" actId="2696"/>
        <pc:sldMkLst>
          <pc:docMk/>
          <pc:sldMk cId="3746515406" sldId="271"/>
        </pc:sldMkLst>
      </pc:sldChg>
      <pc:sldChg chg="add del">
        <pc:chgData name="Devid Treuling" userId="59319ebe-00e0-4bed-b2ef-326bd7e50483" providerId="ADAL" clId="{398C985C-4939-4904-9544-A192F358B56A}" dt="2020-05-20T16:13:01.220" v="656" actId="2696"/>
        <pc:sldMkLst>
          <pc:docMk/>
          <pc:sldMk cId="3803061972" sldId="271"/>
        </pc:sldMkLst>
      </pc:sldChg>
      <pc:sldChg chg="add del">
        <pc:chgData name="Devid Treuling" userId="59319ebe-00e0-4bed-b2ef-326bd7e50483" providerId="ADAL" clId="{398C985C-4939-4904-9544-A192F358B56A}" dt="2020-05-20T16:13:01.102" v="636" actId="2696"/>
        <pc:sldMkLst>
          <pc:docMk/>
          <pc:sldMk cId="3804608404" sldId="271"/>
        </pc:sldMkLst>
      </pc:sldChg>
      <pc:sldChg chg="add del">
        <pc:chgData name="Devid Treuling" userId="59319ebe-00e0-4bed-b2ef-326bd7e50483" providerId="ADAL" clId="{398C985C-4939-4904-9544-A192F358B56A}" dt="2020-05-20T16:04:46.399" v="237"/>
        <pc:sldMkLst>
          <pc:docMk/>
          <pc:sldMk cId="3820967589" sldId="271"/>
        </pc:sldMkLst>
      </pc:sldChg>
      <pc:sldChg chg="add del">
        <pc:chgData name="Devid Treuling" userId="59319ebe-00e0-4bed-b2ef-326bd7e50483" providerId="ADAL" clId="{398C985C-4939-4904-9544-A192F358B56A}" dt="2020-05-20T16:04:46.399" v="237"/>
        <pc:sldMkLst>
          <pc:docMk/>
          <pc:sldMk cId="3860819983" sldId="271"/>
        </pc:sldMkLst>
      </pc:sldChg>
      <pc:sldChg chg="add del">
        <pc:chgData name="Devid Treuling" userId="59319ebe-00e0-4bed-b2ef-326bd7e50483" providerId="ADAL" clId="{398C985C-4939-4904-9544-A192F358B56A}" dt="2020-05-20T16:04:46.399" v="237"/>
        <pc:sldMkLst>
          <pc:docMk/>
          <pc:sldMk cId="3861999348" sldId="271"/>
        </pc:sldMkLst>
      </pc:sldChg>
      <pc:sldChg chg="add del">
        <pc:chgData name="Devid Treuling" userId="59319ebe-00e0-4bed-b2ef-326bd7e50483" providerId="ADAL" clId="{398C985C-4939-4904-9544-A192F358B56A}" dt="2020-05-20T16:13:00.987" v="620" actId="2696"/>
        <pc:sldMkLst>
          <pc:docMk/>
          <pc:sldMk cId="3875115115" sldId="271"/>
        </pc:sldMkLst>
      </pc:sldChg>
      <pc:sldChg chg="add del">
        <pc:chgData name="Devid Treuling" userId="59319ebe-00e0-4bed-b2ef-326bd7e50483" providerId="ADAL" clId="{398C985C-4939-4904-9544-A192F358B56A}" dt="2020-05-20T16:13:01.353" v="676" actId="2696"/>
        <pc:sldMkLst>
          <pc:docMk/>
          <pc:sldMk cId="3889826737" sldId="271"/>
        </pc:sldMkLst>
      </pc:sldChg>
      <pc:sldChg chg="add del">
        <pc:chgData name="Devid Treuling" userId="59319ebe-00e0-4bed-b2ef-326bd7e50483" providerId="ADAL" clId="{398C985C-4939-4904-9544-A192F358B56A}" dt="2020-05-20T16:05:25.410" v="306" actId="2696"/>
        <pc:sldMkLst>
          <pc:docMk/>
          <pc:sldMk cId="3951038472" sldId="271"/>
        </pc:sldMkLst>
      </pc:sldChg>
      <pc:sldChg chg="add del">
        <pc:chgData name="Devid Treuling" userId="59319ebe-00e0-4bed-b2ef-326bd7e50483" providerId="ADAL" clId="{398C985C-4939-4904-9544-A192F358B56A}" dt="2020-05-20T16:04:46.399" v="237"/>
        <pc:sldMkLst>
          <pc:docMk/>
          <pc:sldMk cId="3962659254" sldId="271"/>
        </pc:sldMkLst>
      </pc:sldChg>
      <pc:sldChg chg="add del">
        <pc:chgData name="Devid Treuling" userId="59319ebe-00e0-4bed-b2ef-326bd7e50483" providerId="ADAL" clId="{398C985C-4939-4904-9544-A192F358B56A}" dt="2020-05-20T16:08:52.618" v="450" actId="2696"/>
        <pc:sldMkLst>
          <pc:docMk/>
          <pc:sldMk cId="3968900325" sldId="271"/>
        </pc:sldMkLst>
      </pc:sldChg>
      <pc:sldChg chg="add del">
        <pc:chgData name="Devid Treuling" userId="59319ebe-00e0-4bed-b2ef-326bd7e50483" providerId="ADAL" clId="{398C985C-4939-4904-9544-A192F358B56A}" dt="2020-05-20T16:08:52.716" v="472" actId="2696"/>
        <pc:sldMkLst>
          <pc:docMk/>
          <pc:sldMk cId="3990357291" sldId="271"/>
        </pc:sldMkLst>
      </pc:sldChg>
      <pc:sldChg chg="add del">
        <pc:chgData name="Devid Treuling" userId="59319ebe-00e0-4bed-b2ef-326bd7e50483" providerId="ADAL" clId="{398C985C-4939-4904-9544-A192F358B56A}" dt="2020-05-20T16:13:01.163" v="646" actId="2696"/>
        <pc:sldMkLst>
          <pc:docMk/>
          <pc:sldMk cId="4021555259" sldId="271"/>
        </pc:sldMkLst>
      </pc:sldChg>
      <pc:sldChg chg="add del">
        <pc:chgData name="Devid Treuling" userId="59319ebe-00e0-4bed-b2ef-326bd7e50483" providerId="ADAL" clId="{398C985C-4939-4904-9544-A192F358B56A}" dt="2020-05-20T16:13:01.199" v="652" actId="2696"/>
        <pc:sldMkLst>
          <pc:docMk/>
          <pc:sldMk cId="4027013660" sldId="271"/>
        </pc:sldMkLst>
      </pc:sldChg>
      <pc:sldChg chg="add del">
        <pc:chgData name="Devid Treuling" userId="59319ebe-00e0-4bed-b2ef-326bd7e50483" providerId="ADAL" clId="{398C985C-4939-4904-9544-A192F358B56A}" dt="2020-05-20T16:04:46.399" v="237"/>
        <pc:sldMkLst>
          <pc:docMk/>
          <pc:sldMk cId="4092232106" sldId="271"/>
        </pc:sldMkLst>
      </pc:sldChg>
      <pc:sldChg chg="add del">
        <pc:chgData name="Devid Treuling" userId="59319ebe-00e0-4bed-b2ef-326bd7e50483" providerId="ADAL" clId="{398C985C-4939-4904-9544-A192F358B56A}" dt="2020-05-20T16:05:25.267" v="268" actId="2696"/>
        <pc:sldMkLst>
          <pc:docMk/>
          <pc:sldMk cId="4102144873" sldId="271"/>
        </pc:sldMkLst>
      </pc:sldChg>
      <pc:sldChg chg="add del">
        <pc:chgData name="Devid Treuling" userId="59319ebe-00e0-4bed-b2ef-326bd7e50483" providerId="ADAL" clId="{398C985C-4939-4904-9544-A192F358B56A}" dt="2020-05-20T16:04:46.399" v="237"/>
        <pc:sldMkLst>
          <pc:docMk/>
          <pc:sldMk cId="4105628903" sldId="271"/>
        </pc:sldMkLst>
      </pc:sldChg>
      <pc:sldChg chg="add del">
        <pc:chgData name="Devid Treuling" userId="59319ebe-00e0-4bed-b2ef-326bd7e50483" providerId="ADAL" clId="{398C985C-4939-4904-9544-A192F358B56A}" dt="2020-05-20T16:08:52.691" v="466" actId="2696"/>
        <pc:sldMkLst>
          <pc:docMk/>
          <pc:sldMk cId="4154538183" sldId="271"/>
        </pc:sldMkLst>
      </pc:sldChg>
      <pc:sldChg chg="add del">
        <pc:chgData name="Devid Treuling" userId="59319ebe-00e0-4bed-b2ef-326bd7e50483" providerId="ADAL" clId="{398C985C-4939-4904-9544-A192F358B56A}" dt="2020-05-20T16:08:52.839" v="500" actId="2696"/>
        <pc:sldMkLst>
          <pc:docMk/>
          <pc:sldMk cId="4170583464" sldId="271"/>
        </pc:sldMkLst>
      </pc:sldChg>
      <pc:sldChg chg="add del">
        <pc:chgData name="Devid Treuling" userId="59319ebe-00e0-4bed-b2ef-326bd7e50483" providerId="ADAL" clId="{398C985C-4939-4904-9544-A192F358B56A}" dt="2020-05-20T16:13:00.949" v="614" actId="2696"/>
        <pc:sldMkLst>
          <pc:docMk/>
          <pc:sldMk cId="4180979615" sldId="271"/>
        </pc:sldMkLst>
      </pc:sldChg>
      <pc:sldChg chg="add del">
        <pc:chgData name="Devid Treuling" userId="59319ebe-00e0-4bed-b2ef-326bd7e50483" providerId="ADAL" clId="{398C985C-4939-4904-9544-A192F358B56A}" dt="2020-05-20T16:08:52.699" v="468" actId="2696"/>
        <pc:sldMkLst>
          <pc:docMk/>
          <pc:sldMk cId="4202439140" sldId="271"/>
        </pc:sldMkLst>
      </pc:sldChg>
      <pc:sldChg chg="add del">
        <pc:chgData name="Devid Treuling" userId="59319ebe-00e0-4bed-b2ef-326bd7e50483" providerId="ADAL" clId="{398C985C-4939-4904-9544-A192F358B56A}" dt="2020-05-20T16:08:52.796" v="490" actId="2696"/>
        <pc:sldMkLst>
          <pc:docMk/>
          <pc:sldMk cId="4208943033" sldId="271"/>
        </pc:sldMkLst>
      </pc:sldChg>
      <pc:sldChg chg="add del">
        <pc:chgData name="Devid Treuling" userId="59319ebe-00e0-4bed-b2ef-326bd7e50483" providerId="ADAL" clId="{398C985C-4939-4904-9544-A192F358B56A}" dt="2020-05-20T16:08:52.639" v="454" actId="2696"/>
        <pc:sldMkLst>
          <pc:docMk/>
          <pc:sldMk cId="4247461440" sldId="271"/>
        </pc:sldMkLst>
      </pc:sldChg>
      <pc:sldChg chg="add del">
        <pc:chgData name="Devid Treuling" userId="59319ebe-00e0-4bed-b2ef-326bd7e50483" providerId="ADAL" clId="{398C985C-4939-4904-9544-A192F358B56A}" dt="2020-05-20T16:05:25.497" v="326" actId="2696"/>
        <pc:sldMkLst>
          <pc:docMk/>
          <pc:sldMk cId="4262531944" sldId="271"/>
        </pc:sldMkLst>
      </pc:sldChg>
      <pc:sldChg chg="add del">
        <pc:chgData name="Devid Treuling" userId="59319ebe-00e0-4bed-b2ef-326bd7e50483" providerId="ADAL" clId="{398C985C-4939-4904-9544-A192F358B56A}" dt="2020-05-20T16:04:46.399" v="237"/>
        <pc:sldMkLst>
          <pc:docMk/>
          <pc:sldMk cId="4285258409" sldId="271"/>
        </pc:sldMkLst>
      </pc:sldChg>
      <pc:sldChg chg="add del">
        <pc:chgData name="Devid Treuling" userId="59319ebe-00e0-4bed-b2ef-326bd7e50483" providerId="ADAL" clId="{398C985C-4939-4904-9544-A192F358B56A}" dt="2020-05-20T16:13:01.365" v="678" actId="2696"/>
        <pc:sldMkLst>
          <pc:docMk/>
          <pc:sldMk cId="4292311958" sldId="271"/>
        </pc:sldMkLst>
      </pc:sldChg>
      <pc:sldMasterChg chg="addSp modSp add del addSldLayout delSldLayout">
        <pc:chgData name="Devid Treuling" userId="59319ebe-00e0-4bed-b2ef-326bd7e50483" providerId="ADAL" clId="{398C985C-4939-4904-9544-A192F358B56A}" dt="2020-05-20T16:04:45.595" v="192" actId="2696"/>
        <pc:sldMasterMkLst>
          <pc:docMk/>
          <pc:sldMasterMk cId="2651484743" sldId="2147483864"/>
        </pc:sldMasterMkLst>
        <pc:spChg chg="add mod">
          <ac:chgData name="Devid Treuling" userId="59319ebe-00e0-4bed-b2ef-326bd7e50483" providerId="ADAL" clId="{398C985C-4939-4904-9544-A192F358B56A}" dt="2020-05-20T16:04:17.045" v="0"/>
          <ac:spMkLst>
            <pc:docMk/>
            <pc:sldMasterMk cId="2651484743" sldId="2147483864"/>
            <ac:spMk id="2" creationId="{2CE15B16-B15B-4C97-B68A-638EA796364C}"/>
          </ac:spMkLst>
        </pc:spChg>
        <pc:spChg chg="add mod">
          <ac:chgData name="Devid Treuling" userId="59319ebe-00e0-4bed-b2ef-326bd7e50483" providerId="ADAL" clId="{398C985C-4939-4904-9544-A192F358B56A}" dt="2020-05-20T16:04:17.045" v="0"/>
          <ac:spMkLst>
            <pc:docMk/>
            <pc:sldMasterMk cId="2651484743" sldId="2147483864"/>
            <ac:spMk id="3" creationId="{D1756289-8BA9-47CC-8905-5F465C07470F}"/>
          </ac:spMkLst>
        </pc:spChg>
        <pc:spChg chg="add mod">
          <ac:chgData name="Devid Treuling" userId="59319ebe-00e0-4bed-b2ef-326bd7e50483" providerId="ADAL" clId="{398C985C-4939-4904-9544-A192F358B56A}" dt="2020-05-20T16:04:17.045" v="0"/>
          <ac:spMkLst>
            <pc:docMk/>
            <pc:sldMasterMk cId="2651484743" sldId="2147483864"/>
            <ac:spMk id="4" creationId="{53AFC883-3A4A-4493-B5C8-49728E9C102B}"/>
          </ac:spMkLst>
        </pc:spChg>
        <pc:spChg chg="add mod">
          <ac:chgData name="Devid Treuling" userId="59319ebe-00e0-4bed-b2ef-326bd7e50483" providerId="ADAL" clId="{398C985C-4939-4904-9544-A192F358B56A}" dt="2020-05-20T16:04:17.045" v="0"/>
          <ac:spMkLst>
            <pc:docMk/>
            <pc:sldMasterMk cId="2651484743" sldId="2147483864"/>
            <ac:spMk id="5" creationId="{1B0CE53B-908F-472F-902E-44CEC875B767}"/>
          </ac:spMkLst>
        </pc:spChg>
        <pc:spChg chg="add mod">
          <ac:chgData name="Devid Treuling" userId="59319ebe-00e0-4bed-b2ef-326bd7e50483" providerId="ADAL" clId="{398C985C-4939-4904-9544-A192F358B56A}" dt="2020-05-20T16:04:17.045" v="0"/>
          <ac:spMkLst>
            <pc:docMk/>
            <pc:sldMasterMk cId="2651484743" sldId="2147483864"/>
            <ac:spMk id="6" creationId="{60910DF6-470C-4FD2-AEB3-F91703A85F66}"/>
          </ac:spMkLst>
        </pc:spChg>
        <pc:sldLayoutChg chg="add del">
          <pc:chgData name="Devid Treuling" userId="59319ebe-00e0-4bed-b2ef-326bd7e50483" providerId="ADAL" clId="{398C985C-4939-4904-9544-A192F358B56A}" dt="2020-05-20T16:04:45.595" v="192" actId="2696"/>
          <pc:sldLayoutMkLst>
            <pc:docMk/>
            <pc:sldMasterMk cId="2651484743" sldId="2147483864"/>
            <pc:sldLayoutMk cId="1726332788" sldId="2147483865"/>
          </pc:sldLayoutMkLst>
        </pc:sldLayoutChg>
        <pc:sldLayoutChg chg="add del">
          <pc:chgData name="Devid Treuling" userId="59319ebe-00e0-4bed-b2ef-326bd7e50483" providerId="ADAL" clId="{398C985C-4939-4904-9544-A192F358B56A}" dt="2020-05-20T16:04:45.594" v="191" actId="2696"/>
          <pc:sldLayoutMkLst>
            <pc:docMk/>
            <pc:sldMasterMk cId="2651484743" sldId="2147483864"/>
            <pc:sldLayoutMk cId="4077783673" sldId="2147483866"/>
          </pc:sldLayoutMkLst>
        </pc:sldLayoutChg>
        <pc:sldLayoutChg chg="add del">
          <pc:chgData name="Devid Treuling" userId="59319ebe-00e0-4bed-b2ef-326bd7e50483" providerId="ADAL" clId="{398C985C-4939-4904-9544-A192F358B56A}" dt="2020-05-20T16:04:45.593" v="190" actId="2696"/>
          <pc:sldLayoutMkLst>
            <pc:docMk/>
            <pc:sldMasterMk cId="2651484743" sldId="2147483864"/>
            <pc:sldLayoutMk cId="3055791324" sldId="2147483867"/>
          </pc:sldLayoutMkLst>
        </pc:sldLayoutChg>
        <pc:sldLayoutChg chg="add del">
          <pc:chgData name="Devid Treuling" userId="59319ebe-00e0-4bed-b2ef-326bd7e50483" providerId="ADAL" clId="{398C985C-4939-4904-9544-A192F358B56A}" dt="2020-05-20T16:04:45.593" v="189" actId="2696"/>
          <pc:sldLayoutMkLst>
            <pc:docMk/>
            <pc:sldMasterMk cId="2651484743" sldId="2147483864"/>
            <pc:sldLayoutMk cId="4064112885" sldId="2147483868"/>
          </pc:sldLayoutMkLst>
        </pc:sldLayoutChg>
        <pc:sldLayoutChg chg="add del">
          <pc:chgData name="Devid Treuling" userId="59319ebe-00e0-4bed-b2ef-326bd7e50483" providerId="ADAL" clId="{398C985C-4939-4904-9544-A192F358B56A}" dt="2020-05-20T16:04:45.592" v="188" actId="2696"/>
          <pc:sldLayoutMkLst>
            <pc:docMk/>
            <pc:sldMasterMk cId="2651484743" sldId="2147483864"/>
            <pc:sldLayoutMk cId="3867488135" sldId="2147483869"/>
          </pc:sldLayoutMkLst>
        </pc:sldLayoutChg>
        <pc:sldLayoutChg chg="add del">
          <pc:chgData name="Devid Treuling" userId="59319ebe-00e0-4bed-b2ef-326bd7e50483" providerId="ADAL" clId="{398C985C-4939-4904-9544-A192F358B56A}" dt="2020-05-20T16:04:45.591" v="187" actId="2696"/>
          <pc:sldLayoutMkLst>
            <pc:docMk/>
            <pc:sldMasterMk cId="2651484743" sldId="2147483864"/>
            <pc:sldLayoutMk cId="1924743428" sldId="2147483870"/>
          </pc:sldLayoutMkLst>
        </pc:sldLayoutChg>
        <pc:sldLayoutChg chg="add del">
          <pc:chgData name="Devid Treuling" userId="59319ebe-00e0-4bed-b2ef-326bd7e50483" providerId="ADAL" clId="{398C985C-4939-4904-9544-A192F358B56A}" dt="2020-05-20T16:04:45.591" v="186" actId="2696"/>
          <pc:sldLayoutMkLst>
            <pc:docMk/>
            <pc:sldMasterMk cId="2651484743" sldId="2147483864"/>
            <pc:sldLayoutMk cId="4077229496" sldId="2147483871"/>
          </pc:sldLayoutMkLst>
        </pc:sldLayoutChg>
        <pc:sldLayoutChg chg="add del">
          <pc:chgData name="Devid Treuling" userId="59319ebe-00e0-4bed-b2ef-326bd7e50483" providerId="ADAL" clId="{398C985C-4939-4904-9544-A192F358B56A}" dt="2020-05-20T16:04:45.590" v="185" actId="2696"/>
          <pc:sldLayoutMkLst>
            <pc:docMk/>
            <pc:sldMasterMk cId="2651484743" sldId="2147483864"/>
            <pc:sldLayoutMk cId="2537157217" sldId="2147483872"/>
          </pc:sldLayoutMkLst>
        </pc:sldLayoutChg>
        <pc:sldLayoutChg chg="add del">
          <pc:chgData name="Devid Treuling" userId="59319ebe-00e0-4bed-b2ef-326bd7e50483" providerId="ADAL" clId="{398C985C-4939-4904-9544-A192F358B56A}" dt="2020-05-20T16:04:45.590" v="184" actId="2696"/>
          <pc:sldLayoutMkLst>
            <pc:docMk/>
            <pc:sldMasterMk cId="2651484743" sldId="2147483864"/>
            <pc:sldLayoutMk cId="1993860652" sldId="2147483873"/>
          </pc:sldLayoutMkLst>
        </pc:sldLayoutChg>
        <pc:sldLayoutChg chg="add del">
          <pc:chgData name="Devid Treuling" userId="59319ebe-00e0-4bed-b2ef-326bd7e50483" providerId="ADAL" clId="{398C985C-4939-4904-9544-A192F358B56A}" dt="2020-05-20T16:04:45.589" v="183" actId="2696"/>
          <pc:sldLayoutMkLst>
            <pc:docMk/>
            <pc:sldMasterMk cId="2651484743" sldId="2147483864"/>
            <pc:sldLayoutMk cId="3843053444" sldId="2147483874"/>
          </pc:sldLayoutMkLst>
        </pc:sldLayoutChg>
        <pc:sldLayoutChg chg="add del">
          <pc:chgData name="Devid Treuling" userId="59319ebe-00e0-4bed-b2ef-326bd7e50483" providerId="ADAL" clId="{398C985C-4939-4904-9544-A192F358B56A}" dt="2020-05-20T16:04:45.589" v="182" actId="2696"/>
          <pc:sldLayoutMkLst>
            <pc:docMk/>
            <pc:sldMasterMk cId="2651484743" sldId="2147483864"/>
            <pc:sldLayoutMk cId="3703745266" sldId="2147483875"/>
          </pc:sldLayoutMkLst>
        </pc:sldLayoutChg>
      </pc:sldMasterChg>
      <pc:sldMasterChg chg="addSp modSp del delSldLayout">
        <pc:chgData name="Devid Treuling" userId="59319ebe-00e0-4bed-b2ef-326bd7e50483" providerId="ADAL" clId="{398C985C-4939-4904-9544-A192F358B56A}" dt="2020-05-20T16:05:25.612" v="415" actId="2696"/>
        <pc:sldMasterMkLst>
          <pc:docMk/>
          <pc:sldMasterMk cId="3841622228" sldId="2147483864"/>
        </pc:sldMasterMkLst>
        <pc:spChg chg="add mod">
          <ac:chgData name="Devid Treuling" userId="59319ebe-00e0-4bed-b2ef-326bd7e50483" providerId="ADAL" clId="{398C985C-4939-4904-9544-A192F358B56A}" dt="2020-05-20T16:05:25.005" v="238"/>
          <ac:spMkLst>
            <pc:docMk/>
            <pc:sldMasterMk cId="3841622228" sldId="2147483864"/>
            <ac:spMk id="2" creationId="{BC80205A-1D71-426D-8B86-50F08C43DBC7}"/>
          </ac:spMkLst>
        </pc:spChg>
        <pc:spChg chg="add mod">
          <ac:chgData name="Devid Treuling" userId="59319ebe-00e0-4bed-b2ef-326bd7e50483" providerId="ADAL" clId="{398C985C-4939-4904-9544-A192F358B56A}" dt="2020-05-20T16:05:25.005" v="238"/>
          <ac:spMkLst>
            <pc:docMk/>
            <pc:sldMasterMk cId="3841622228" sldId="2147483864"/>
            <ac:spMk id="3" creationId="{DE4819E8-09DB-44E5-9F7C-CA9CA0AF5701}"/>
          </ac:spMkLst>
        </pc:spChg>
        <pc:spChg chg="add mod">
          <ac:chgData name="Devid Treuling" userId="59319ebe-00e0-4bed-b2ef-326bd7e50483" providerId="ADAL" clId="{398C985C-4939-4904-9544-A192F358B56A}" dt="2020-05-20T16:05:25.005" v="238"/>
          <ac:spMkLst>
            <pc:docMk/>
            <pc:sldMasterMk cId="3841622228" sldId="2147483864"/>
            <ac:spMk id="4" creationId="{B55C3FA7-5518-4DCC-A786-CDEF632264C2}"/>
          </ac:spMkLst>
        </pc:spChg>
        <pc:spChg chg="add mod">
          <ac:chgData name="Devid Treuling" userId="59319ebe-00e0-4bed-b2ef-326bd7e50483" providerId="ADAL" clId="{398C985C-4939-4904-9544-A192F358B56A}" dt="2020-05-20T16:05:25.005" v="238"/>
          <ac:spMkLst>
            <pc:docMk/>
            <pc:sldMasterMk cId="3841622228" sldId="2147483864"/>
            <ac:spMk id="5" creationId="{5D794B3F-34C9-4131-A3F7-73D485A88795}"/>
          </ac:spMkLst>
        </pc:spChg>
        <pc:spChg chg="add mod">
          <ac:chgData name="Devid Treuling" userId="59319ebe-00e0-4bed-b2ef-326bd7e50483" providerId="ADAL" clId="{398C985C-4939-4904-9544-A192F358B56A}" dt="2020-05-20T16:05:25.005" v="238"/>
          <ac:spMkLst>
            <pc:docMk/>
            <pc:sldMasterMk cId="3841622228" sldId="2147483864"/>
            <ac:spMk id="6" creationId="{5D8B3BE7-4094-446E-AEFD-22593C51CB00}"/>
          </ac:spMkLst>
        </pc:spChg>
        <pc:sldLayoutChg chg="del">
          <pc:chgData name="Devid Treuling" userId="59319ebe-00e0-4bed-b2ef-326bd7e50483" providerId="ADAL" clId="{398C985C-4939-4904-9544-A192F358B56A}" dt="2020-05-20T16:05:25.590" v="404" actId="2696"/>
          <pc:sldLayoutMkLst>
            <pc:docMk/>
            <pc:sldMasterMk cId="3841622228" sldId="2147483864"/>
            <pc:sldLayoutMk cId="1893573689" sldId="2147483865"/>
          </pc:sldLayoutMkLst>
        </pc:sldLayoutChg>
        <pc:sldLayoutChg chg="del">
          <pc:chgData name="Devid Treuling" userId="59319ebe-00e0-4bed-b2ef-326bd7e50483" providerId="ADAL" clId="{398C985C-4939-4904-9544-A192F358B56A}" dt="2020-05-20T16:05:25.592" v="405" actId="2696"/>
          <pc:sldLayoutMkLst>
            <pc:docMk/>
            <pc:sldMasterMk cId="3841622228" sldId="2147483864"/>
            <pc:sldLayoutMk cId="3399285681" sldId="2147483866"/>
          </pc:sldLayoutMkLst>
        </pc:sldLayoutChg>
        <pc:sldLayoutChg chg="del">
          <pc:chgData name="Devid Treuling" userId="59319ebe-00e0-4bed-b2ef-326bd7e50483" providerId="ADAL" clId="{398C985C-4939-4904-9544-A192F358B56A}" dt="2020-05-20T16:05:25.594" v="406" actId="2696"/>
          <pc:sldLayoutMkLst>
            <pc:docMk/>
            <pc:sldMasterMk cId="3841622228" sldId="2147483864"/>
            <pc:sldLayoutMk cId="2077479476" sldId="2147483867"/>
          </pc:sldLayoutMkLst>
        </pc:sldLayoutChg>
        <pc:sldLayoutChg chg="del">
          <pc:chgData name="Devid Treuling" userId="59319ebe-00e0-4bed-b2ef-326bd7e50483" providerId="ADAL" clId="{398C985C-4939-4904-9544-A192F358B56A}" dt="2020-05-20T16:05:25.596" v="407" actId="2696"/>
          <pc:sldLayoutMkLst>
            <pc:docMk/>
            <pc:sldMasterMk cId="3841622228" sldId="2147483864"/>
            <pc:sldLayoutMk cId="565445237" sldId="2147483868"/>
          </pc:sldLayoutMkLst>
        </pc:sldLayoutChg>
        <pc:sldLayoutChg chg="del">
          <pc:chgData name="Devid Treuling" userId="59319ebe-00e0-4bed-b2ef-326bd7e50483" providerId="ADAL" clId="{398C985C-4939-4904-9544-A192F358B56A}" dt="2020-05-20T16:05:25.598" v="408" actId="2696"/>
          <pc:sldLayoutMkLst>
            <pc:docMk/>
            <pc:sldMasterMk cId="3841622228" sldId="2147483864"/>
            <pc:sldLayoutMk cId="2255048477" sldId="2147483869"/>
          </pc:sldLayoutMkLst>
        </pc:sldLayoutChg>
        <pc:sldLayoutChg chg="del">
          <pc:chgData name="Devid Treuling" userId="59319ebe-00e0-4bed-b2ef-326bd7e50483" providerId="ADAL" clId="{398C985C-4939-4904-9544-A192F358B56A}" dt="2020-05-20T16:05:25.600" v="409" actId="2696"/>
          <pc:sldLayoutMkLst>
            <pc:docMk/>
            <pc:sldMasterMk cId="3841622228" sldId="2147483864"/>
            <pc:sldLayoutMk cId="421591625" sldId="2147483870"/>
          </pc:sldLayoutMkLst>
        </pc:sldLayoutChg>
        <pc:sldLayoutChg chg="del">
          <pc:chgData name="Devid Treuling" userId="59319ebe-00e0-4bed-b2ef-326bd7e50483" providerId="ADAL" clId="{398C985C-4939-4904-9544-A192F358B56A}" dt="2020-05-20T16:05:25.602" v="410" actId="2696"/>
          <pc:sldLayoutMkLst>
            <pc:docMk/>
            <pc:sldMasterMk cId="3841622228" sldId="2147483864"/>
            <pc:sldLayoutMk cId="2138353233" sldId="2147483871"/>
          </pc:sldLayoutMkLst>
        </pc:sldLayoutChg>
        <pc:sldLayoutChg chg="del">
          <pc:chgData name="Devid Treuling" userId="59319ebe-00e0-4bed-b2ef-326bd7e50483" providerId="ADAL" clId="{398C985C-4939-4904-9544-A192F358B56A}" dt="2020-05-20T16:05:25.604" v="411" actId="2696"/>
          <pc:sldLayoutMkLst>
            <pc:docMk/>
            <pc:sldMasterMk cId="3841622228" sldId="2147483864"/>
            <pc:sldLayoutMk cId="1753777085" sldId="2147483872"/>
          </pc:sldLayoutMkLst>
        </pc:sldLayoutChg>
        <pc:sldLayoutChg chg="del">
          <pc:chgData name="Devid Treuling" userId="59319ebe-00e0-4bed-b2ef-326bd7e50483" providerId="ADAL" clId="{398C985C-4939-4904-9544-A192F358B56A}" dt="2020-05-20T16:05:25.606" v="412" actId="2696"/>
          <pc:sldLayoutMkLst>
            <pc:docMk/>
            <pc:sldMasterMk cId="3841622228" sldId="2147483864"/>
            <pc:sldLayoutMk cId="470442704" sldId="2147483873"/>
          </pc:sldLayoutMkLst>
        </pc:sldLayoutChg>
        <pc:sldLayoutChg chg="del">
          <pc:chgData name="Devid Treuling" userId="59319ebe-00e0-4bed-b2ef-326bd7e50483" providerId="ADAL" clId="{398C985C-4939-4904-9544-A192F358B56A}" dt="2020-05-20T16:05:25.608" v="413" actId="2696"/>
          <pc:sldLayoutMkLst>
            <pc:docMk/>
            <pc:sldMasterMk cId="3841622228" sldId="2147483864"/>
            <pc:sldLayoutMk cId="3970212082" sldId="2147483874"/>
          </pc:sldLayoutMkLst>
        </pc:sldLayoutChg>
        <pc:sldLayoutChg chg="del">
          <pc:chgData name="Devid Treuling" userId="59319ebe-00e0-4bed-b2ef-326bd7e50483" providerId="ADAL" clId="{398C985C-4939-4904-9544-A192F358B56A}" dt="2020-05-20T16:05:25.610" v="414" actId="2696"/>
          <pc:sldLayoutMkLst>
            <pc:docMk/>
            <pc:sldMasterMk cId="3841622228" sldId="2147483864"/>
            <pc:sldLayoutMk cId="2960233629" sldId="2147483875"/>
          </pc:sldLayoutMkLst>
        </pc:sldLayoutChg>
      </pc:sldMasterChg>
      <pc:sldMasterChg chg="addSp modSp del delSldLayout">
        <pc:chgData name="Devid Treuling" userId="59319ebe-00e0-4bed-b2ef-326bd7e50483" providerId="ADAL" clId="{398C985C-4939-4904-9544-A192F358B56A}" dt="2020-05-20T16:08:52.987" v="595" actId="2696"/>
        <pc:sldMasterMkLst>
          <pc:docMk/>
          <pc:sldMasterMk cId="1358694653" sldId="2147483921"/>
        </pc:sldMasterMkLst>
        <pc:spChg chg="add mod">
          <ac:chgData name="Devid Treuling" userId="59319ebe-00e0-4bed-b2ef-326bd7e50483" providerId="ADAL" clId="{398C985C-4939-4904-9544-A192F358B56A}" dt="2020-05-20T16:08:52.015" v="417"/>
          <ac:spMkLst>
            <pc:docMk/>
            <pc:sldMasterMk cId="1358694653" sldId="2147483921"/>
            <ac:spMk id="2" creationId="{3B4B49F4-1210-4ACB-BE70-E1F8DFBBB0CC}"/>
          </ac:spMkLst>
        </pc:spChg>
        <pc:spChg chg="add mod">
          <ac:chgData name="Devid Treuling" userId="59319ebe-00e0-4bed-b2ef-326bd7e50483" providerId="ADAL" clId="{398C985C-4939-4904-9544-A192F358B56A}" dt="2020-05-20T16:08:52.015" v="417"/>
          <ac:spMkLst>
            <pc:docMk/>
            <pc:sldMasterMk cId="1358694653" sldId="2147483921"/>
            <ac:spMk id="3" creationId="{88897D7F-6BAB-40F7-B16B-FF31ADFB7561}"/>
          </ac:spMkLst>
        </pc:spChg>
        <pc:spChg chg="add mod">
          <ac:chgData name="Devid Treuling" userId="59319ebe-00e0-4bed-b2ef-326bd7e50483" providerId="ADAL" clId="{398C985C-4939-4904-9544-A192F358B56A}" dt="2020-05-20T16:08:52.015" v="417"/>
          <ac:spMkLst>
            <pc:docMk/>
            <pc:sldMasterMk cId="1358694653" sldId="2147483921"/>
            <ac:spMk id="4" creationId="{02CBD53F-CA10-482F-B703-AE06BC17C5E2}"/>
          </ac:spMkLst>
        </pc:spChg>
        <pc:spChg chg="add mod">
          <ac:chgData name="Devid Treuling" userId="59319ebe-00e0-4bed-b2ef-326bd7e50483" providerId="ADAL" clId="{398C985C-4939-4904-9544-A192F358B56A}" dt="2020-05-20T16:08:52.015" v="417"/>
          <ac:spMkLst>
            <pc:docMk/>
            <pc:sldMasterMk cId="1358694653" sldId="2147483921"/>
            <ac:spMk id="5" creationId="{BA349910-FFA5-4E99-AD48-57221A54FB50}"/>
          </ac:spMkLst>
        </pc:spChg>
        <pc:spChg chg="add mod">
          <ac:chgData name="Devid Treuling" userId="59319ebe-00e0-4bed-b2ef-326bd7e50483" providerId="ADAL" clId="{398C985C-4939-4904-9544-A192F358B56A}" dt="2020-05-20T16:08:52.015" v="417"/>
          <ac:spMkLst>
            <pc:docMk/>
            <pc:sldMasterMk cId="1358694653" sldId="2147483921"/>
            <ac:spMk id="6" creationId="{49D1DC12-2F7F-497C-866E-631BA5802EA4}"/>
          </ac:spMkLst>
        </pc:spChg>
        <pc:sldLayoutChg chg="del">
          <pc:chgData name="Devid Treuling" userId="59319ebe-00e0-4bed-b2ef-326bd7e50483" providerId="ADAL" clId="{398C985C-4939-4904-9544-A192F358B56A}" dt="2020-05-20T16:08:52.966" v="584" actId="2696"/>
          <pc:sldLayoutMkLst>
            <pc:docMk/>
            <pc:sldMasterMk cId="1358694653" sldId="2147483921"/>
            <pc:sldLayoutMk cId="2810436917" sldId="2147483922"/>
          </pc:sldLayoutMkLst>
        </pc:sldLayoutChg>
        <pc:sldLayoutChg chg="del">
          <pc:chgData name="Devid Treuling" userId="59319ebe-00e0-4bed-b2ef-326bd7e50483" providerId="ADAL" clId="{398C985C-4939-4904-9544-A192F358B56A}" dt="2020-05-20T16:08:52.969" v="585" actId="2696"/>
          <pc:sldLayoutMkLst>
            <pc:docMk/>
            <pc:sldMasterMk cId="1358694653" sldId="2147483921"/>
            <pc:sldLayoutMk cId="2721730055" sldId="2147483923"/>
          </pc:sldLayoutMkLst>
        </pc:sldLayoutChg>
        <pc:sldLayoutChg chg="del">
          <pc:chgData name="Devid Treuling" userId="59319ebe-00e0-4bed-b2ef-326bd7e50483" providerId="ADAL" clId="{398C985C-4939-4904-9544-A192F358B56A}" dt="2020-05-20T16:08:52.970" v="586" actId="2696"/>
          <pc:sldLayoutMkLst>
            <pc:docMk/>
            <pc:sldMasterMk cId="1358694653" sldId="2147483921"/>
            <pc:sldLayoutMk cId="3179144291" sldId="2147483924"/>
          </pc:sldLayoutMkLst>
        </pc:sldLayoutChg>
        <pc:sldLayoutChg chg="del">
          <pc:chgData name="Devid Treuling" userId="59319ebe-00e0-4bed-b2ef-326bd7e50483" providerId="ADAL" clId="{398C985C-4939-4904-9544-A192F358B56A}" dt="2020-05-20T16:08:52.972" v="587" actId="2696"/>
          <pc:sldLayoutMkLst>
            <pc:docMk/>
            <pc:sldMasterMk cId="1358694653" sldId="2147483921"/>
            <pc:sldLayoutMk cId="1442391696" sldId="2147483925"/>
          </pc:sldLayoutMkLst>
        </pc:sldLayoutChg>
        <pc:sldLayoutChg chg="del">
          <pc:chgData name="Devid Treuling" userId="59319ebe-00e0-4bed-b2ef-326bd7e50483" providerId="ADAL" clId="{398C985C-4939-4904-9544-A192F358B56A}" dt="2020-05-20T16:08:52.974" v="588" actId="2696"/>
          <pc:sldLayoutMkLst>
            <pc:docMk/>
            <pc:sldMasterMk cId="1358694653" sldId="2147483921"/>
            <pc:sldLayoutMk cId="1649204090" sldId="2147483926"/>
          </pc:sldLayoutMkLst>
        </pc:sldLayoutChg>
        <pc:sldLayoutChg chg="del">
          <pc:chgData name="Devid Treuling" userId="59319ebe-00e0-4bed-b2ef-326bd7e50483" providerId="ADAL" clId="{398C985C-4939-4904-9544-A192F358B56A}" dt="2020-05-20T16:08:52.976" v="589" actId="2696"/>
          <pc:sldLayoutMkLst>
            <pc:docMk/>
            <pc:sldMasterMk cId="1358694653" sldId="2147483921"/>
            <pc:sldLayoutMk cId="3852108103" sldId="2147483927"/>
          </pc:sldLayoutMkLst>
        </pc:sldLayoutChg>
        <pc:sldLayoutChg chg="del">
          <pc:chgData name="Devid Treuling" userId="59319ebe-00e0-4bed-b2ef-326bd7e50483" providerId="ADAL" clId="{398C985C-4939-4904-9544-A192F358B56A}" dt="2020-05-20T16:08:52.977" v="590" actId="2696"/>
          <pc:sldLayoutMkLst>
            <pc:docMk/>
            <pc:sldMasterMk cId="1358694653" sldId="2147483921"/>
            <pc:sldLayoutMk cId="1534802247" sldId="2147483928"/>
          </pc:sldLayoutMkLst>
        </pc:sldLayoutChg>
        <pc:sldLayoutChg chg="del">
          <pc:chgData name="Devid Treuling" userId="59319ebe-00e0-4bed-b2ef-326bd7e50483" providerId="ADAL" clId="{398C985C-4939-4904-9544-A192F358B56A}" dt="2020-05-20T16:08:52.979" v="591" actId="2696"/>
          <pc:sldLayoutMkLst>
            <pc:docMk/>
            <pc:sldMasterMk cId="1358694653" sldId="2147483921"/>
            <pc:sldLayoutMk cId="3265015643" sldId="2147483929"/>
          </pc:sldLayoutMkLst>
        </pc:sldLayoutChg>
        <pc:sldLayoutChg chg="del">
          <pc:chgData name="Devid Treuling" userId="59319ebe-00e0-4bed-b2ef-326bd7e50483" providerId="ADAL" clId="{398C985C-4939-4904-9544-A192F358B56A}" dt="2020-05-20T16:08:52.981" v="592" actId="2696"/>
          <pc:sldLayoutMkLst>
            <pc:docMk/>
            <pc:sldMasterMk cId="1358694653" sldId="2147483921"/>
            <pc:sldLayoutMk cId="3394884444" sldId="2147483930"/>
          </pc:sldLayoutMkLst>
        </pc:sldLayoutChg>
        <pc:sldLayoutChg chg="del">
          <pc:chgData name="Devid Treuling" userId="59319ebe-00e0-4bed-b2ef-326bd7e50483" providerId="ADAL" clId="{398C985C-4939-4904-9544-A192F358B56A}" dt="2020-05-20T16:08:52.983" v="593" actId="2696"/>
          <pc:sldLayoutMkLst>
            <pc:docMk/>
            <pc:sldMasterMk cId="1358694653" sldId="2147483921"/>
            <pc:sldLayoutMk cId="345827871" sldId="2147483931"/>
          </pc:sldLayoutMkLst>
        </pc:sldLayoutChg>
        <pc:sldLayoutChg chg="del">
          <pc:chgData name="Devid Treuling" userId="59319ebe-00e0-4bed-b2ef-326bd7e50483" providerId="ADAL" clId="{398C985C-4939-4904-9544-A192F358B56A}" dt="2020-05-20T16:08:52.984" v="594" actId="2696"/>
          <pc:sldLayoutMkLst>
            <pc:docMk/>
            <pc:sldMasterMk cId="1358694653" sldId="2147483921"/>
            <pc:sldLayoutMk cId="2518630061" sldId="2147483932"/>
          </pc:sldLayoutMkLst>
        </pc:sldLayoutChg>
      </pc:sldMasterChg>
      <pc:sldMasterChg chg="addSp modSp del delSldLayout">
        <pc:chgData name="Devid Treuling" userId="59319ebe-00e0-4bed-b2ef-326bd7e50483" providerId="ADAL" clId="{398C985C-4939-4904-9544-A192F358B56A}" dt="2020-05-20T16:13:01.600" v="775" actId="2696"/>
        <pc:sldMasterMkLst>
          <pc:docMk/>
          <pc:sldMasterMk cId="2573477763" sldId="2147483978"/>
        </pc:sldMasterMkLst>
        <pc:spChg chg="add mod">
          <ac:chgData name="Devid Treuling" userId="59319ebe-00e0-4bed-b2ef-326bd7e50483" providerId="ADAL" clId="{398C985C-4939-4904-9544-A192F358B56A}" dt="2020-05-20T16:13:00.191" v="597"/>
          <ac:spMkLst>
            <pc:docMk/>
            <pc:sldMasterMk cId="2573477763" sldId="2147483978"/>
            <ac:spMk id="2" creationId="{574EE0C3-95FE-4DC8-8E83-69A5289CA23A}"/>
          </ac:spMkLst>
        </pc:spChg>
        <pc:spChg chg="add mod">
          <ac:chgData name="Devid Treuling" userId="59319ebe-00e0-4bed-b2ef-326bd7e50483" providerId="ADAL" clId="{398C985C-4939-4904-9544-A192F358B56A}" dt="2020-05-20T16:13:00.191" v="597"/>
          <ac:spMkLst>
            <pc:docMk/>
            <pc:sldMasterMk cId="2573477763" sldId="2147483978"/>
            <ac:spMk id="3" creationId="{9625F689-F8F2-4359-ACA5-946F256F9D23}"/>
          </ac:spMkLst>
        </pc:spChg>
        <pc:spChg chg="add mod">
          <ac:chgData name="Devid Treuling" userId="59319ebe-00e0-4bed-b2ef-326bd7e50483" providerId="ADAL" clId="{398C985C-4939-4904-9544-A192F358B56A}" dt="2020-05-20T16:13:00.191" v="597"/>
          <ac:spMkLst>
            <pc:docMk/>
            <pc:sldMasterMk cId="2573477763" sldId="2147483978"/>
            <ac:spMk id="4" creationId="{30C55F17-177B-4498-AF59-49F6AAB6EA13}"/>
          </ac:spMkLst>
        </pc:spChg>
        <pc:spChg chg="add mod">
          <ac:chgData name="Devid Treuling" userId="59319ebe-00e0-4bed-b2ef-326bd7e50483" providerId="ADAL" clId="{398C985C-4939-4904-9544-A192F358B56A}" dt="2020-05-20T16:13:00.191" v="597"/>
          <ac:spMkLst>
            <pc:docMk/>
            <pc:sldMasterMk cId="2573477763" sldId="2147483978"/>
            <ac:spMk id="5" creationId="{65AB059A-6658-4178-B0DB-F3B3B194DBE6}"/>
          </ac:spMkLst>
        </pc:spChg>
        <pc:spChg chg="add mod">
          <ac:chgData name="Devid Treuling" userId="59319ebe-00e0-4bed-b2ef-326bd7e50483" providerId="ADAL" clId="{398C985C-4939-4904-9544-A192F358B56A}" dt="2020-05-20T16:13:00.191" v="597"/>
          <ac:spMkLst>
            <pc:docMk/>
            <pc:sldMasterMk cId="2573477763" sldId="2147483978"/>
            <ac:spMk id="6" creationId="{1D18AEB3-05E5-44F0-A966-E41BCAE4496E}"/>
          </ac:spMkLst>
        </pc:spChg>
        <pc:sldLayoutChg chg="del">
          <pc:chgData name="Devid Treuling" userId="59319ebe-00e0-4bed-b2ef-326bd7e50483" providerId="ADAL" clId="{398C985C-4939-4904-9544-A192F358B56A}" dt="2020-05-20T16:13:01.566" v="764" actId="2696"/>
          <pc:sldLayoutMkLst>
            <pc:docMk/>
            <pc:sldMasterMk cId="2573477763" sldId="2147483978"/>
            <pc:sldLayoutMk cId="3528020602" sldId="2147483979"/>
          </pc:sldLayoutMkLst>
        </pc:sldLayoutChg>
        <pc:sldLayoutChg chg="del">
          <pc:chgData name="Devid Treuling" userId="59319ebe-00e0-4bed-b2ef-326bd7e50483" providerId="ADAL" clId="{398C985C-4939-4904-9544-A192F358B56A}" dt="2020-05-20T16:13:01.570" v="765" actId="2696"/>
          <pc:sldLayoutMkLst>
            <pc:docMk/>
            <pc:sldMasterMk cId="2573477763" sldId="2147483978"/>
            <pc:sldLayoutMk cId="3019794853" sldId="2147483980"/>
          </pc:sldLayoutMkLst>
        </pc:sldLayoutChg>
        <pc:sldLayoutChg chg="del">
          <pc:chgData name="Devid Treuling" userId="59319ebe-00e0-4bed-b2ef-326bd7e50483" providerId="ADAL" clId="{398C985C-4939-4904-9544-A192F358B56A}" dt="2020-05-20T16:13:01.573" v="766" actId="2696"/>
          <pc:sldLayoutMkLst>
            <pc:docMk/>
            <pc:sldMasterMk cId="2573477763" sldId="2147483978"/>
            <pc:sldLayoutMk cId="2987191947" sldId="2147483981"/>
          </pc:sldLayoutMkLst>
        </pc:sldLayoutChg>
        <pc:sldLayoutChg chg="del">
          <pc:chgData name="Devid Treuling" userId="59319ebe-00e0-4bed-b2ef-326bd7e50483" providerId="ADAL" clId="{398C985C-4939-4904-9544-A192F358B56A}" dt="2020-05-20T16:13:01.576" v="767" actId="2696"/>
          <pc:sldLayoutMkLst>
            <pc:docMk/>
            <pc:sldMasterMk cId="2573477763" sldId="2147483978"/>
            <pc:sldLayoutMk cId="218821904" sldId="2147483982"/>
          </pc:sldLayoutMkLst>
        </pc:sldLayoutChg>
        <pc:sldLayoutChg chg="del">
          <pc:chgData name="Devid Treuling" userId="59319ebe-00e0-4bed-b2ef-326bd7e50483" providerId="ADAL" clId="{398C985C-4939-4904-9544-A192F358B56A}" dt="2020-05-20T16:13:01.580" v="768" actId="2696"/>
          <pc:sldLayoutMkLst>
            <pc:docMk/>
            <pc:sldMasterMk cId="2573477763" sldId="2147483978"/>
            <pc:sldLayoutMk cId="513356965" sldId="2147483983"/>
          </pc:sldLayoutMkLst>
        </pc:sldLayoutChg>
        <pc:sldLayoutChg chg="del">
          <pc:chgData name="Devid Treuling" userId="59319ebe-00e0-4bed-b2ef-326bd7e50483" providerId="ADAL" clId="{398C985C-4939-4904-9544-A192F358B56A}" dt="2020-05-20T16:13:01.582" v="769" actId="2696"/>
          <pc:sldLayoutMkLst>
            <pc:docMk/>
            <pc:sldMasterMk cId="2573477763" sldId="2147483978"/>
            <pc:sldLayoutMk cId="1771020024" sldId="2147483984"/>
          </pc:sldLayoutMkLst>
        </pc:sldLayoutChg>
        <pc:sldLayoutChg chg="del">
          <pc:chgData name="Devid Treuling" userId="59319ebe-00e0-4bed-b2ef-326bd7e50483" providerId="ADAL" clId="{398C985C-4939-4904-9544-A192F358B56A}" dt="2020-05-20T16:13:01.585" v="770" actId="2696"/>
          <pc:sldLayoutMkLst>
            <pc:docMk/>
            <pc:sldMasterMk cId="2573477763" sldId="2147483978"/>
            <pc:sldLayoutMk cId="3534819392" sldId="2147483985"/>
          </pc:sldLayoutMkLst>
        </pc:sldLayoutChg>
        <pc:sldLayoutChg chg="del">
          <pc:chgData name="Devid Treuling" userId="59319ebe-00e0-4bed-b2ef-326bd7e50483" providerId="ADAL" clId="{398C985C-4939-4904-9544-A192F358B56A}" dt="2020-05-20T16:13:01.587" v="771" actId="2696"/>
          <pc:sldLayoutMkLst>
            <pc:docMk/>
            <pc:sldMasterMk cId="2573477763" sldId="2147483978"/>
            <pc:sldLayoutMk cId="342695629" sldId="2147483986"/>
          </pc:sldLayoutMkLst>
        </pc:sldLayoutChg>
        <pc:sldLayoutChg chg="del">
          <pc:chgData name="Devid Treuling" userId="59319ebe-00e0-4bed-b2ef-326bd7e50483" providerId="ADAL" clId="{398C985C-4939-4904-9544-A192F358B56A}" dt="2020-05-20T16:13:01.589" v="772" actId="2696"/>
          <pc:sldLayoutMkLst>
            <pc:docMk/>
            <pc:sldMasterMk cId="2573477763" sldId="2147483978"/>
            <pc:sldLayoutMk cId="816798728" sldId="2147483987"/>
          </pc:sldLayoutMkLst>
        </pc:sldLayoutChg>
        <pc:sldLayoutChg chg="del">
          <pc:chgData name="Devid Treuling" userId="59319ebe-00e0-4bed-b2ef-326bd7e50483" providerId="ADAL" clId="{398C985C-4939-4904-9544-A192F358B56A}" dt="2020-05-20T16:13:01.592" v="773" actId="2696"/>
          <pc:sldLayoutMkLst>
            <pc:docMk/>
            <pc:sldMasterMk cId="2573477763" sldId="2147483978"/>
            <pc:sldLayoutMk cId="96144985" sldId="2147483988"/>
          </pc:sldLayoutMkLst>
        </pc:sldLayoutChg>
        <pc:sldLayoutChg chg="del">
          <pc:chgData name="Devid Treuling" userId="59319ebe-00e0-4bed-b2ef-326bd7e50483" providerId="ADAL" clId="{398C985C-4939-4904-9544-A192F358B56A}" dt="2020-05-20T16:13:01.595" v="774" actId="2696"/>
          <pc:sldLayoutMkLst>
            <pc:docMk/>
            <pc:sldMasterMk cId="2573477763" sldId="2147483978"/>
            <pc:sldLayoutMk cId="631391370" sldId="2147483989"/>
          </pc:sldLayoutMkLst>
        </pc:sldLayoutChg>
      </pc:sldMasterChg>
    </pc:docChg>
  </pc:docChgLst>
  <pc:docChgLst>
    <pc:chgData name="Vanitha Prabhakaran" userId="S::vanithp@microsoft.com::e95eb377-dfdd-4aab-8cbe-ebaf486b18a5" providerId="AD" clId="Web-{8AF3855A-0424-96B1-B2E8-F6C5B2F6BBE0}"/>
    <pc:docChg chg="modSld">
      <pc:chgData name="Vanitha Prabhakaran" userId="S::vanithp@microsoft.com::e95eb377-dfdd-4aab-8cbe-ebaf486b18a5" providerId="AD" clId="Web-{8AF3855A-0424-96B1-B2E8-F6C5B2F6BBE0}" dt="2021-09-02T19:36:43.119" v="2"/>
      <pc:docMkLst>
        <pc:docMk/>
      </pc:docMkLst>
      <pc:sldChg chg="delSp">
        <pc:chgData name="Vanitha Prabhakaran" userId="S::vanithp@microsoft.com::e95eb377-dfdd-4aab-8cbe-ebaf486b18a5" providerId="AD" clId="Web-{8AF3855A-0424-96B1-B2E8-F6C5B2F6BBE0}" dt="2021-09-02T19:36:43.119" v="2"/>
        <pc:sldMkLst>
          <pc:docMk/>
          <pc:sldMk cId="2242852715" sldId="257"/>
        </pc:sldMkLst>
        <pc:spChg chg="del">
          <ac:chgData name="Vanitha Prabhakaran" userId="S::vanithp@microsoft.com::e95eb377-dfdd-4aab-8cbe-ebaf486b18a5" providerId="AD" clId="Web-{8AF3855A-0424-96B1-B2E8-F6C5B2F6BBE0}" dt="2021-09-02T19:36:39.197" v="1"/>
          <ac:spMkLst>
            <pc:docMk/>
            <pc:sldMk cId="2242852715" sldId="257"/>
            <ac:spMk id="3" creationId="{743C3B0A-A836-439B-950C-1AAD5DB5CA53}"/>
          </ac:spMkLst>
        </pc:spChg>
        <pc:spChg chg="del">
          <ac:chgData name="Vanitha Prabhakaran" userId="S::vanithp@microsoft.com::e95eb377-dfdd-4aab-8cbe-ebaf486b18a5" providerId="AD" clId="Web-{8AF3855A-0424-96B1-B2E8-F6C5B2F6BBE0}" dt="2021-09-02T19:36:34.713" v="0"/>
          <ac:spMkLst>
            <pc:docMk/>
            <pc:sldMk cId="2242852715" sldId="257"/>
            <ac:spMk id="4" creationId="{49858A07-02B4-4F10-A82B-C6EA5A0D5BB2}"/>
          </ac:spMkLst>
        </pc:spChg>
        <pc:spChg chg="del">
          <ac:chgData name="Vanitha Prabhakaran" userId="S::vanithp@microsoft.com::e95eb377-dfdd-4aab-8cbe-ebaf486b18a5" providerId="AD" clId="Web-{8AF3855A-0424-96B1-B2E8-F6C5B2F6BBE0}" dt="2021-09-02T19:36:43.119" v="2"/>
          <ac:spMkLst>
            <pc:docMk/>
            <pc:sldMk cId="2242852715" sldId="257"/>
            <ac:spMk id="5" creationId="{93DA8CF5-EB5F-43D7-B113-37F99FA8D657}"/>
          </ac:spMkLst>
        </pc:spChg>
      </pc:sldChg>
    </pc:docChg>
  </pc:docChgLst>
  <pc:docChgLst>
    <pc:chgData name="Moris Montejo" userId="55e843e1-b95f-4cc0-a457-c4d5fafa72c5" providerId="ADAL" clId="{6B9EDE8D-F000-44D6-B6E7-7BCEF0D3875A}"/>
    <pc:docChg chg="undo custSel modSld">
      <pc:chgData name="Moris Montejo" userId="55e843e1-b95f-4cc0-a457-c4d5fafa72c5" providerId="ADAL" clId="{6B9EDE8D-F000-44D6-B6E7-7BCEF0D3875A}" dt="2023-06-22T17:06:31.415" v="43" actId="20577"/>
      <pc:docMkLst>
        <pc:docMk/>
      </pc:docMkLst>
      <pc:sldChg chg="addSp delSp modSp mod">
        <pc:chgData name="Moris Montejo" userId="55e843e1-b95f-4cc0-a457-c4d5fafa72c5" providerId="ADAL" clId="{6B9EDE8D-F000-44D6-B6E7-7BCEF0D3875A}" dt="2023-06-09T16:59:44.927" v="6" actId="14100"/>
        <pc:sldMkLst>
          <pc:docMk/>
          <pc:sldMk cId="2855915696" sldId="275"/>
        </pc:sldMkLst>
        <pc:spChg chg="mod">
          <ac:chgData name="Moris Montejo" userId="55e843e1-b95f-4cc0-a457-c4d5fafa72c5" providerId="ADAL" clId="{6B9EDE8D-F000-44D6-B6E7-7BCEF0D3875A}" dt="2023-06-09T16:59:44.927" v="6" actId="14100"/>
          <ac:spMkLst>
            <pc:docMk/>
            <pc:sldMk cId="2855915696" sldId="275"/>
            <ac:spMk id="20" creationId="{8C66BD09-D402-41BA-AD3D-49ACE5403E03}"/>
          </ac:spMkLst>
        </pc:spChg>
        <pc:picChg chg="add mod">
          <ac:chgData name="Moris Montejo" userId="55e843e1-b95f-4cc0-a457-c4d5fafa72c5" providerId="ADAL" clId="{6B9EDE8D-F000-44D6-B6E7-7BCEF0D3875A}" dt="2023-06-09T16:59:40.630" v="4" actId="1076"/>
          <ac:picMkLst>
            <pc:docMk/>
            <pc:sldMk cId="2855915696" sldId="275"/>
            <ac:picMk id="5" creationId="{34E860E5-7265-A90D-C8B6-6DF3EEA9DB03}"/>
          </ac:picMkLst>
        </pc:picChg>
        <pc:picChg chg="del">
          <ac:chgData name="Moris Montejo" userId="55e843e1-b95f-4cc0-a457-c4d5fafa72c5" providerId="ADAL" clId="{6B9EDE8D-F000-44D6-B6E7-7BCEF0D3875A}" dt="2023-06-09T16:59:31.161" v="0" actId="478"/>
          <ac:picMkLst>
            <pc:docMk/>
            <pc:sldMk cId="2855915696" sldId="275"/>
            <ac:picMk id="64" creationId="{87F9452B-9480-44EC-926C-1A16FC6B5872}"/>
          </ac:picMkLst>
        </pc:picChg>
      </pc:sldChg>
      <pc:sldChg chg="addSp delSp modSp mod">
        <pc:chgData name="Moris Montejo" userId="55e843e1-b95f-4cc0-a457-c4d5fafa72c5" providerId="ADAL" clId="{6B9EDE8D-F000-44D6-B6E7-7BCEF0D3875A}" dt="2023-06-09T17:03:24.473" v="38" actId="1076"/>
        <pc:sldMkLst>
          <pc:docMk/>
          <pc:sldMk cId="853975768" sldId="284"/>
        </pc:sldMkLst>
        <pc:grpChg chg="del">
          <ac:chgData name="Moris Montejo" userId="55e843e1-b95f-4cc0-a457-c4d5fafa72c5" providerId="ADAL" clId="{6B9EDE8D-F000-44D6-B6E7-7BCEF0D3875A}" dt="2023-06-09T17:02:31.222" v="17" actId="478"/>
          <ac:grpSpMkLst>
            <pc:docMk/>
            <pc:sldMk cId="853975768" sldId="284"/>
            <ac:grpSpMk id="69" creationId="{FAA95216-EDFC-4730-AB07-5D4CAB506F46}"/>
          </ac:grpSpMkLst>
        </pc:grpChg>
        <pc:picChg chg="add mod">
          <ac:chgData name="Moris Montejo" userId="55e843e1-b95f-4cc0-a457-c4d5fafa72c5" providerId="ADAL" clId="{6B9EDE8D-F000-44D6-B6E7-7BCEF0D3875A}" dt="2023-06-09T17:03:24.473" v="38" actId="1076"/>
          <ac:picMkLst>
            <pc:docMk/>
            <pc:sldMk cId="853975768" sldId="284"/>
            <ac:picMk id="5" creationId="{DA685702-B284-EC0A-61F7-A0756D6B3232}"/>
          </ac:picMkLst>
        </pc:picChg>
        <pc:picChg chg="del topLvl">
          <ac:chgData name="Moris Montejo" userId="55e843e1-b95f-4cc0-a457-c4d5fafa72c5" providerId="ADAL" clId="{6B9EDE8D-F000-44D6-B6E7-7BCEF0D3875A}" dt="2023-06-09T17:02:31.222" v="17" actId="478"/>
          <ac:picMkLst>
            <pc:docMk/>
            <pc:sldMk cId="853975768" sldId="284"/>
            <ac:picMk id="70" creationId="{FF23B9A2-A940-4535-8EE0-223950ADDAA7}"/>
          </ac:picMkLst>
        </pc:picChg>
        <pc:picChg chg="topLvl">
          <ac:chgData name="Moris Montejo" userId="55e843e1-b95f-4cc0-a457-c4d5fafa72c5" providerId="ADAL" clId="{6B9EDE8D-F000-44D6-B6E7-7BCEF0D3875A}" dt="2023-06-09T17:02:31.222" v="17" actId="478"/>
          <ac:picMkLst>
            <pc:docMk/>
            <pc:sldMk cId="853975768" sldId="284"/>
            <ac:picMk id="71" creationId="{B4BFEA9A-8DED-46C5-B076-2B07B6B1A54A}"/>
          </ac:picMkLst>
        </pc:picChg>
      </pc:sldChg>
      <pc:sldChg chg="addSp delSp modSp mod">
        <pc:chgData name="Moris Montejo" userId="55e843e1-b95f-4cc0-a457-c4d5fafa72c5" providerId="ADAL" clId="{6B9EDE8D-F000-44D6-B6E7-7BCEF0D3875A}" dt="2023-06-09T17:01:12.315" v="16" actId="1076"/>
        <pc:sldMkLst>
          <pc:docMk/>
          <pc:sldMk cId="3497314217" sldId="285"/>
        </pc:sldMkLst>
        <pc:spChg chg="add mod ord">
          <ac:chgData name="Moris Montejo" userId="55e843e1-b95f-4cc0-a457-c4d5fafa72c5" providerId="ADAL" clId="{6B9EDE8D-F000-44D6-B6E7-7BCEF0D3875A}" dt="2023-06-09T17:01:10.055" v="15" actId="167"/>
          <ac:spMkLst>
            <pc:docMk/>
            <pc:sldMk cId="3497314217" sldId="285"/>
            <ac:spMk id="6" creationId="{430E2198-A980-477C-A3A3-F28BB441E8E5}"/>
          </ac:spMkLst>
        </pc:spChg>
        <pc:spChg chg="del">
          <ac:chgData name="Moris Montejo" userId="55e843e1-b95f-4cc0-a457-c4d5fafa72c5" providerId="ADAL" clId="{6B9EDE8D-F000-44D6-B6E7-7BCEF0D3875A}" dt="2023-06-09T17:00:51.637" v="11" actId="478"/>
          <ac:spMkLst>
            <pc:docMk/>
            <pc:sldMk cId="3497314217" sldId="285"/>
            <ac:spMk id="63" creationId="{0B07A002-C3ED-4B41-9194-B772C29832D5}"/>
          </ac:spMkLst>
        </pc:spChg>
        <pc:picChg chg="add mod">
          <ac:chgData name="Moris Montejo" userId="55e843e1-b95f-4cc0-a457-c4d5fafa72c5" providerId="ADAL" clId="{6B9EDE8D-F000-44D6-B6E7-7BCEF0D3875A}" dt="2023-06-09T17:01:12.315" v="16" actId="1076"/>
          <ac:picMkLst>
            <pc:docMk/>
            <pc:sldMk cId="3497314217" sldId="285"/>
            <ac:picMk id="5" creationId="{4D1596BB-05DF-ED65-7717-D119154DD61D}"/>
          </ac:picMkLst>
        </pc:picChg>
        <pc:picChg chg="del">
          <ac:chgData name="Moris Montejo" userId="55e843e1-b95f-4cc0-a457-c4d5fafa72c5" providerId="ADAL" clId="{6B9EDE8D-F000-44D6-B6E7-7BCEF0D3875A}" dt="2023-06-09T17:00:44.934" v="7" actId="478"/>
          <ac:picMkLst>
            <pc:docMk/>
            <pc:sldMk cId="3497314217" sldId="285"/>
            <ac:picMk id="35" creationId="{94762926-B493-43BD-80B4-394F7043B155}"/>
          </ac:picMkLst>
        </pc:picChg>
      </pc:sldChg>
      <pc:sldChg chg="modSp">
        <pc:chgData name="Moris Montejo" userId="55e843e1-b95f-4cc0-a457-c4d5fafa72c5" providerId="ADAL" clId="{6B9EDE8D-F000-44D6-B6E7-7BCEF0D3875A}" dt="2023-06-22T17:06:31.415" v="43" actId="20577"/>
        <pc:sldMkLst>
          <pc:docMk/>
          <pc:sldMk cId="2887797873" sldId="294"/>
        </pc:sldMkLst>
        <pc:spChg chg="mod">
          <ac:chgData name="Moris Montejo" userId="55e843e1-b95f-4cc0-a457-c4d5fafa72c5" providerId="ADAL" clId="{6B9EDE8D-F000-44D6-B6E7-7BCEF0D3875A}" dt="2023-06-22T17:06:31.415" v="43" actId="20577"/>
          <ac:spMkLst>
            <pc:docMk/>
            <pc:sldMk cId="2887797873" sldId="294"/>
            <ac:spMk id="35" creationId="{934DE27A-DCC8-4525-A878-5415051EC22F}"/>
          </ac:spMkLst>
        </pc:spChg>
      </pc:sldChg>
    </pc:docChg>
  </pc:docChgLst>
  <pc:docChgLst>
    <pc:chgData name="Pete Puustinen" userId="afdc5376-b007-4d8e-9c19-07b3fbb81413" providerId="ADAL" clId="{4518F444-E03B-4BBA-8B15-CFA0DA566D3B}"/>
    <pc:docChg chg="modSld">
      <pc:chgData name="Pete Puustinen" userId="afdc5376-b007-4d8e-9c19-07b3fbb81413" providerId="ADAL" clId="{4518F444-E03B-4BBA-8B15-CFA0DA566D3B}" dt="2023-05-04T18:39:55.081" v="10" actId="20577"/>
      <pc:docMkLst>
        <pc:docMk/>
      </pc:docMkLst>
      <pc:sldChg chg="modSp mod">
        <pc:chgData name="Pete Puustinen" userId="afdc5376-b007-4d8e-9c19-07b3fbb81413" providerId="ADAL" clId="{4518F444-E03B-4BBA-8B15-CFA0DA566D3B}" dt="2023-05-04T18:39:55.081" v="10" actId="20577"/>
        <pc:sldMkLst>
          <pc:docMk/>
          <pc:sldMk cId="174494594" sldId="2147469905"/>
        </pc:sldMkLst>
        <pc:spChg chg="mod">
          <ac:chgData name="Pete Puustinen" userId="afdc5376-b007-4d8e-9c19-07b3fbb81413" providerId="ADAL" clId="{4518F444-E03B-4BBA-8B15-CFA0DA566D3B}" dt="2023-05-04T18:39:55.081" v="10" actId="20577"/>
          <ac:spMkLst>
            <pc:docMk/>
            <pc:sldMk cId="174494594" sldId="2147469905"/>
            <ac:spMk id="5" creationId="{27132E6D-A6EE-402B-895A-D0B053AB702A}"/>
          </ac:spMkLst>
        </pc:spChg>
      </pc:sldChg>
    </pc:docChg>
  </pc:docChgLst>
  <pc:docChgLst>
    <pc:chgData name="Murat Odabasi" userId="d77b5acb-2443-4df7-b8cb-ac216c1fac5a" providerId="ADAL" clId="{B327EA4A-CBEC-4A46-BA89-2592CC7F0EE9}"/>
    <pc:docChg chg="custSel modMainMaster">
      <pc:chgData name="Murat Odabasi" userId="d77b5acb-2443-4df7-b8cb-ac216c1fac5a" providerId="ADAL" clId="{B327EA4A-CBEC-4A46-BA89-2592CC7F0EE9}" dt="2020-05-20T13:35:17.607" v="5" actId="20577"/>
      <pc:docMkLst>
        <pc:docMk/>
      </pc:docMkLst>
      <pc:sldMasterChg chg="modSldLayout">
        <pc:chgData name="Murat Odabasi" userId="d77b5acb-2443-4df7-b8cb-ac216c1fac5a" providerId="ADAL" clId="{B327EA4A-CBEC-4A46-BA89-2592CC7F0EE9}" dt="2020-05-20T13:35:17.607" v="5" actId="20577"/>
        <pc:sldMasterMkLst>
          <pc:docMk/>
          <pc:sldMasterMk cId="2960217152" sldId="2147483819"/>
        </pc:sldMasterMkLst>
        <pc:sldLayoutChg chg="modSp mod">
          <pc:chgData name="Murat Odabasi" userId="d77b5acb-2443-4df7-b8cb-ac216c1fac5a" providerId="ADAL" clId="{B327EA4A-CBEC-4A46-BA89-2592CC7F0EE9}" dt="2020-05-20T13:35:17.607" v="5" actId="20577"/>
          <pc:sldLayoutMkLst>
            <pc:docMk/>
            <pc:sldMasterMk cId="2960217152" sldId="2147483819"/>
            <pc:sldLayoutMk cId="109560292" sldId="2147483861"/>
          </pc:sldLayoutMkLst>
          <pc:spChg chg="mod">
            <ac:chgData name="Murat Odabasi" userId="d77b5acb-2443-4df7-b8cb-ac216c1fac5a" providerId="ADAL" clId="{B327EA4A-CBEC-4A46-BA89-2592CC7F0EE9}" dt="2020-05-20T13:35:17.607" v="5" actId="20577"/>
            <ac:spMkLst>
              <pc:docMk/>
              <pc:sldMasterMk cId="2960217152" sldId="2147483819"/>
              <pc:sldLayoutMk cId="109560292" sldId="2147483861"/>
              <ac:spMk id="11" creationId="{4F94614A-5991-48D1-BAE0-C77F81393F2D}"/>
            </ac:spMkLst>
          </pc:spChg>
        </pc:sldLayoutChg>
      </pc:sldMasterChg>
    </pc:docChg>
  </pc:docChgLst>
  <pc:docChgLst>
    <pc:chgData name="Moris Montejo" userId="55e843e1-b95f-4cc0-a457-c4d5fafa72c5" providerId="ADAL" clId="{69CE3EB2-A93C-4C92-A485-C9C0CD4672F3}"/>
    <pc:docChg chg="undo custSel addSld delSld modSld addSection modSection">
      <pc:chgData name="Moris Montejo" userId="55e843e1-b95f-4cc0-a457-c4d5fafa72c5" providerId="ADAL" clId="{69CE3EB2-A93C-4C92-A485-C9C0CD4672F3}" dt="2023-05-04T14:08:53.216" v="527" actId="2696"/>
      <pc:docMkLst>
        <pc:docMk/>
      </pc:docMkLst>
      <pc:sldChg chg="del">
        <pc:chgData name="Moris Montejo" userId="55e843e1-b95f-4cc0-a457-c4d5fafa72c5" providerId="ADAL" clId="{69CE3EB2-A93C-4C92-A485-C9C0CD4672F3}" dt="2023-05-04T14:08:53.216" v="527" actId="2696"/>
        <pc:sldMkLst>
          <pc:docMk/>
          <pc:sldMk cId="2181956486" sldId="256"/>
        </pc:sldMkLst>
      </pc:sldChg>
      <pc:sldChg chg="del">
        <pc:chgData name="Moris Montejo" userId="55e843e1-b95f-4cc0-a457-c4d5fafa72c5" providerId="ADAL" clId="{69CE3EB2-A93C-4C92-A485-C9C0CD4672F3}" dt="2023-05-03T21:15:21.931" v="1" actId="47"/>
        <pc:sldMkLst>
          <pc:docMk/>
          <pc:sldMk cId="2242852715" sldId="257"/>
        </pc:sldMkLst>
      </pc:sldChg>
      <pc:sldChg chg="del">
        <pc:chgData name="Moris Montejo" userId="55e843e1-b95f-4cc0-a457-c4d5fafa72c5" providerId="ADAL" clId="{69CE3EB2-A93C-4C92-A485-C9C0CD4672F3}" dt="2023-05-03T21:17:41.858" v="59" actId="47"/>
        <pc:sldMkLst>
          <pc:docMk/>
          <pc:sldMk cId="3001679096" sldId="258"/>
        </pc:sldMkLst>
      </pc:sldChg>
      <pc:sldChg chg="del">
        <pc:chgData name="Moris Montejo" userId="55e843e1-b95f-4cc0-a457-c4d5fafa72c5" providerId="ADAL" clId="{69CE3EB2-A93C-4C92-A485-C9C0CD4672F3}" dt="2023-05-03T21:18:13.511" v="108" actId="47"/>
        <pc:sldMkLst>
          <pc:docMk/>
          <pc:sldMk cId="1635881331" sldId="259"/>
        </pc:sldMkLst>
      </pc:sldChg>
      <pc:sldChg chg="del">
        <pc:chgData name="Moris Montejo" userId="55e843e1-b95f-4cc0-a457-c4d5fafa72c5" providerId="ADAL" clId="{69CE3EB2-A93C-4C92-A485-C9C0CD4672F3}" dt="2023-05-03T21:17:44.321" v="60" actId="47"/>
        <pc:sldMkLst>
          <pc:docMk/>
          <pc:sldMk cId="1732864890" sldId="260"/>
        </pc:sldMkLst>
      </pc:sldChg>
      <pc:sldChg chg="addSp modSp mod modAnim">
        <pc:chgData name="Moris Montejo" userId="55e843e1-b95f-4cc0-a457-c4d5fafa72c5" providerId="ADAL" clId="{69CE3EB2-A93C-4C92-A485-C9C0CD4672F3}" dt="2023-05-03T21:22:47.582" v="162"/>
        <pc:sldMkLst>
          <pc:docMk/>
          <pc:sldMk cId="914707366" sldId="261"/>
        </pc:sldMkLst>
        <pc:spChg chg="mod">
          <ac:chgData name="Moris Montejo" userId="55e843e1-b95f-4cc0-a457-c4d5fafa72c5" providerId="ADAL" clId="{69CE3EB2-A93C-4C92-A485-C9C0CD4672F3}" dt="2023-05-03T21:20:33.922" v="159" actId="207"/>
          <ac:spMkLst>
            <pc:docMk/>
            <pc:sldMk cId="914707366" sldId="261"/>
            <ac:spMk id="2" creationId="{00000000-0000-0000-0000-000000000000}"/>
          </ac:spMkLst>
        </pc:spChg>
        <pc:spChg chg="add mod">
          <ac:chgData name="Moris Montejo" userId="55e843e1-b95f-4cc0-a457-c4d5fafa72c5" providerId="ADAL" clId="{69CE3EB2-A93C-4C92-A485-C9C0CD4672F3}" dt="2023-05-03T21:18:41.229" v="113"/>
          <ac:spMkLst>
            <pc:docMk/>
            <pc:sldMk cId="914707366" sldId="261"/>
            <ac:spMk id="3" creationId="{0E85D01C-24BD-40FB-D4F5-9F6D59396065}"/>
          </ac:spMkLst>
        </pc:spChg>
      </pc:sldChg>
      <pc:sldChg chg="addSp delSp modSp del">
        <pc:chgData name="Moris Montejo" userId="55e843e1-b95f-4cc0-a457-c4d5fafa72c5" providerId="ADAL" clId="{69CE3EB2-A93C-4C92-A485-C9C0CD4672F3}" dt="2023-05-03T21:53:20.386" v="484" actId="47"/>
        <pc:sldMkLst>
          <pc:docMk/>
          <pc:sldMk cId="3996308554" sldId="264"/>
        </pc:sldMkLst>
        <pc:spChg chg="add del mod">
          <ac:chgData name="Moris Montejo" userId="55e843e1-b95f-4cc0-a457-c4d5fafa72c5" providerId="ADAL" clId="{69CE3EB2-A93C-4C92-A485-C9C0CD4672F3}" dt="2023-05-03T21:20:02.858" v="158"/>
          <ac:spMkLst>
            <pc:docMk/>
            <pc:sldMk cId="3996308554" sldId="264"/>
            <ac:spMk id="2" creationId="{109BA08E-272D-6EA2-3007-3EAF1326ED27}"/>
          </ac:spMkLst>
        </pc:spChg>
      </pc:sldChg>
      <pc:sldChg chg="del">
        <pc:chgData name="Moris Montejo" userId="55e843e1-b95f-4cc0-a457-c4d5fafa72c5" providerId="ADAL" clId="{69CE3EB2-A93C-4C92-A485-C9C0CD4672F3}" dt="2023-05-03T21:53:34.515" v="486" actId="47"/>
        <pc:sldMkLst>
          <pc:docMk/>
          <pc:sldMk cId="4145703054" sldId="265"/>
        </pc:sldMkLst>
      </pc:sldChg>
      <pc:sldChg chg="addSp modSp mod modAnim">
        <pc:chgData name="Moris Montejo" userId="55e843e1-b95f-4cc0-a457-c4d5fafa72c5" providerId="ADAL" clId="{69CE3EB2-A93C-4C92-A485-C9C0CD4672F3}" dt="2023-05-03T21:23:13.922" v="166" actId="207"/>
        <pc:sldMkLst>
          <pc:docMk/>
          <pc:sldMk cId="4258704013" sldId="270"/>
        </pc:sldMkLst>
        <pc:spChg chg="mod">
          <ac:chgData name="Moris Montejo" userId="55e843e1-b95f-4cc0-a457-c4d5fafa72c5" providerId="ADAL" clId="{69CE3EB2-A93C-4C92-A485-C9C0CD4672F3}" dt="2023-05-03T21:23:13.922" v="166" actId="207"/>
          <ac:spMkLst>
            <pc:docMk/>
            <pc:sldMk cId="4258704013" sldId="270"/>
            <ac:spMk id="2" creationId="{00000000-0000-0000-0000-000000000000}"/>
          </ac:spMkLst>
        </pc:spChg>
        <pc:spChg chg="add mod">
          <ac:chgData name="Moris Montejo" userId="55e843e1-b95f-4cc0-a457-c4d5fafa72c5" providerId="ADAL" clId="{69CE3EB2-A93C-4C92-A485-C9C0CD4672F3}" dt="2023-05-03T21:18:42.758" v="114"/>
          <ac:spMkLst>
            <pc:docMk/>
            <pc:sldMk cId="4258704013" sldId="270"/>
            <ac:spMk id="3" creationId="{C3CF94D1-FE7F-7647-21E6-EE7EF621BA3F}"/>
          </ac:spMkLst>
        </pc:spChg>
      </pc:sldChg>
      <pc:sldChg chg="addSp modSp mod modAnim">
        <pc:chgData name="Moris Montejo" userId="55e843e1-b95f-4cc0-a457-c4d5fafa72c5" providerId="ADAL" clId="{69CE3EB2-A93C-4C92-A485-C9C0CD4672F3}" dt="2023-05-03T21:23:26.556" v="169"/>
        <pc:sldMkLst>
          <pc:docMk/>
          <pc:sldMk cId="3903757884" sldId="271"/>
        </pc:sldMkLst>
        <pc:spChg chg="mod">
          <ac:chgData name="Moris Montejo" userId="55e843e1-b95f-4cc0-a457-c4d5fafa72c5" providerId="ADAL" clId="{69CE3EB2-A93C-4C92-A485-C9C0CD4672F3}" dt="2023-05-03T21:23:21.265" v="167" actId="207"/>
          <ac:spMkLst>
            <pc:docMk/>
            <pc:sldMk cId="3903757884" sldId="271"/>
            <ac:spMk id="2" creationId="{00000000-0000-0000-0000-000000000000}"/>
          </ac:spMkLst>
        </pc:spChg>
        <pc:spChg chg="add mod">
          <ac:chgData name="Moris Montejo" userId="55e843e1-b95f-4cc0-a457-c4d5fafa72c5" providerId="ADAL" clId="{69CE3EB2-A93C-4C92-A485-C9C0CD4672F3}" dt="2023-05-03T21:18:44.835" v="115"/>
          <ac:spMkLst>
            <pc:docMk/>
            <pc:sldMk cId="3903757884" sldId="271"/>
            <ac:spMk id="3" creationId="{2243E56E-262E-7E54-68F7-B3A21C325172}"/>
          </ac:spMkLst>
        </pc:spChg>
      </pc:sldChg>
      <pc:sldChg chg="addSp modSp mod modAnim">
        <pc:chgData name="Moris Montejo" userId="55e843e1-b95f-4cc0-a457-c4d5fafa72c5" providerId="ADAL" clId="{69CE3EB2-A93C-4C92-A485-C9C0CD4672F3}" dt="2023-05-03T21:23:39.654" v="171"/>
        <pc:sldMkLst>
          <pc:docMk/>
          <pc:sldMk cId="4168038291" sldId="272"/>
        </pc:sldMkLst>
        <pc:spChg chg="mod">
          <ac:chgData name="Moris Montejo" userId="55e843e1-b95f-4cc0-a457-c4d5fafa72c5" providerId="ADAL" clId="{69CE3EB2-A93C-4C92-A485-C9C0CD4672F3}" dt="2023-05-03T21:23:34.369" v="170" actId="207"/>
          <ac:spMkLst>
            <pc:docMk/>
            <pc:sldMk cId="4168038291" sldId="272"/>
            <ac:spMk id="2" creationId="{00000000-0000-0000-0000-000000000000}"/>
          </ac:spMkLst>
        </pc:spChg>
        <pc:spChg chg="add mod">
          <ac:chgData name="Moris Montejo" userId="55e843e1-b95f-4cc0-a457-c4d5fafa72c5" providerId="ADAL" clId="{69CE3EB2-A93C-4C92-A485-C9C0CD4672F3}" dt="2023-05-03T21:18:46.162" v="116"/>
          <ac:spMkLst>
            <pc:docMk/>
            <pc:sldMk cId="4168038291" sldId="272"/>
            <ac:spMk id="3" creationId="{2A230374-8797-5311-BEB2-9FC72D2B4D68}"/>
          </ac:spMkLst>
        </pc:spChg>
      </pc:sldChg>
      <pc:sldChg chg="del">
        <pc:chgData name="Moris Montejo" userId="55e843e1-b95f-4cc0-a457-c4d5fafa72c5" providerId="ADAL" clId="{69CE3EB2-A93C-4C92-A485-C9C0CD4672F3}" dt="2023-05-03T21:24:23.039" v="217" actId="47"/>
        <pc:sldMkLst>
          <pc:docMk/>
          <pc:sldMk cId="1854251760" sldId="273"/>
        </pc:sldMkLst>
      </pc:sldChg>
      <pc:sldChg chg="addSp modSp mod">
        <pc:chgData name="Moris Montejo" userId="55e843e1-b95f-4cc0-a457-c4d5fafa72c5" providerId="ADAL" clId="{69CE3EB2-A93C-4C92-A485-C9C0CD4672F3}" dt="2023-05-03T21:25:58.591" v="220" actId="207"/>
        <pc:sldMkLst>
          <pc:docMk/>
          <pc:sldMk cId="548201353" sldId="274"/>
        </pc:sldMkLst>
        <pc:spChg chg="mod">
          <ac:chgData name="Moris Montejo" userId="55e843e1-b95f-4cc0-a457-c4d5fafa72c5" providerId="ADAL" clId="{69CE3EB2-A93C-4C92-A485-C9C0CD4672F3}" dt="2023-05-03T21:25:58.591" v="220" actId="207"/>
          <ac:spMkLst>
            <pc:docMk/>
            <pc:sldMk cId="548201353" sldId="274"/>
            <ac:spMk id="2" creationId="{00000000-0000-0000-0000-000000000000}"/>
          </ac:spMkLst>
        </pc:spChg>
        <pc:spChg chg="add mod">
          <ac:chgData name="Moris Montejo" userId="55e843e1-b95f-4cc0-a457-c4d5fafa72c5" providerId="ADAL" clId="{69CE3EB2-A93C-4C92-A485-C9C0CD4672F3}" dt="2023-05-03T21:18:49.575" v="117"/>
          <ac:spMkLst>
            <pc:docMk/>
            <pc:sldMk cId="548201353" sldId="274"/>
            <ac:spMk id="3" creationId="{2682C2D6-F3DF-B3F0-18C5-6292F8C60F6E}"/>
          </ac:spMkLst>
        </pc:spChg>
      </pc:sldChg>
      <pc:sldChg chg="addSp modSp mod">
        <pc:chgData name="Moris Montejo" userId="55e843e1-b95f-4cc0-a457-c4d5fafa72c5" providerId="ADAL" clId="{69CE3EB2-A93C-4C92-A485-C9C0CD4672F3}" dt="2023-05-03T21:26:15.205" v="221" actId="207"/>
        <pc:sldMkLst>
          <pc:docMk/>
          <pc:sldMk cId="2855915696" sldId="275"/>
        </pc:sldMkLst>
        <pc:spChg chg="mod">
          <ac:chgData name="Moris Montejo" userId="55e843e1-b95f-4cc0-a457-c4d5fafa72c5" providerId="ADAL" clId="{69CE3EB2-A93C-4C92-A485-C9C0CD4672F3}" dt="2023-05-03T21:26:15.205" v="221" actId="207"/>
          <ac:spMkLst>
            <pc:docMk/>
            <pc:sldMk cId="2855915696" sldId="275"/>
            <ac:spMk id="2" creationId="{00000000-0000-0000-0000-000000000000}"/>
          </ac:spMkLst>
        </pc:spChg>
        <pc:spChg chg="add mod">
          <ac:chgData name="Moris Montejo" userId="55e843e1-b95f-4cc0-a457-c4d5fafa72c5" providerId="ADAL" clId="{69CE3EB2-A93C-4C92-A485-C9C0CD4672F3}" dt="2023-05-03T21:18:51.040" v="118"/>
          <ac:spMkLst>
            <pc:docMk/>
            <pc:sldMk cId="2855915696" sldId="275"/>
            <ac:spMk id="3" creationId="{D8B90759-9AFB-392D-4F60-CD5441861E57}"/>
          </ac:spMkLst>
        </pc:spChg>
      </pc:sldChg>
      <pc:sldChg chg="addSp modSp mod modAnim">
        <pc:chgData name="Moris Montejo" userId="55e843e1-b95f-4cc0-a457-c4d5fafa72c5" providerId="ADAL" clId="{69CE3EB2-A93C-4C92-A485-C9C0CD4672F3}" dt="2023-05-03T21:28:51.025" v="226"/>
        <pc:sldMkLst>
          <pc:docMk/>
          <pc:sldMk cId="4170573856" sldId="276"/>
        </pc:sldMkLst>
        <pc:spChg chg="mod">
          <ac:chgData name="Moris Montejo" userId="55e843e1-b95f-4cc0-a457-c4d5fafa72c5" providerId="ADAL" clId="{69CE3EB2-A93C-4C92-A485-C9C0CD4672F3}" dt="2023-05-03T21:26:23.856" v="222" actId="207"/>
          <ac:spMkLst>
            <pc:docMk/>
            <pc:sldMk cId="4170573856" sldId="276"/>
            <ac:spMk id="2" creationId="{00000000-0000-0000-0000-000000000000}"/>
          </ac:spMkLst>
        </pc:spChg>
        <pc:spChg chg="add mod">
          <ac:chgData name="Moris Montejo" userId="55e843e1-b95f-4cc0-a457-c4d5fafa72c5" providerId="ADAL" clId="{69CE3EB2-A93C-4C92-A485-C9C0CD4672F3}" dt="2023-05-03T21:18:53.440" v="119"/>
          <ac:spMkLst>
            <pc:docMk/>
            <pc:sldMk cId="4170573856" sldId="276"/>
            <ac:spMk id="3" creationId="{EBFE8A3E-F0A5-7082-B565-CE80AC85AE96}"/>
          </ac:spMkLst>
        </pc:spChg>
      </pc:sldChg>
      <pc:sldChg chg="addSp modSp mod modAnim">
        <pc:chgData name="Moris Montejo" userId="55e843e1-b95f-4cc0-a457-c4d5fafa72c5" providerId="ADAL" clId="{69CE3EB2-A93C-4C92-A485-C9C0CD4672F3}" dt="2023-05-03T21:30:39.909" v="249"/>
        <pc:sldMkLst>
          <pc:docMk/>
          <pc:sldMk cId="2973614756" sldId="277"/>
        </pc:sldMkLst>
        <pc:spChg chg="mod">
          <ac:chgData name="Moris Montejo" userId="55e843e1-b95f-4cc0-a457-c4d5fafa72c5" providerId="ADAL" clId="{69CE3EB2-A93C-4C92-A485-C9C0CD4672F3}" dt="2023-05-03T21:29:41.588" v="234" actId="207"/>
          <ac:spMkLst>
            <pc:docMk/>
            <pc:sldMk cId="2973614756" sldId="277"/>
            <ac:spMk id="2" creationId="{00000000-0000-0000-0000-000000000000}"/>
          </ac:spMkLst>
        </pc:spChg>
        <pc:spChg chg="mod">
          <ac:chgData name="Moris Montejo" userId="55e843e1-b95f-4cc0-a457-c4d5fafa72c5" providerId="ADAL" clId="{69CE3EB2-A93C-4C92-A485-C9C0CD4672F3}" dt="2023-05-03T21:30:25.680" v="246" actId="5793"/>
          <ac:spMkLst>
            <pc:docMk/>
            <pc:sldMk cId="2973614756" sldId="277"/>
            <ac:spMk id="3" creationId="{021516FB-B1BB-4B49-B929-C9CD8051EC98}"/>
          </ac:spMkLst>
        </pc:spChg>
        <pc:spChg chg="add mod">
          <ac:chgData name="Moris Montejo" userId="55e843e1-b95f-4cc0-a457-c4d5fafa72c5" providerId="ADAL" clId="{69CE3EB2-A93C-4C92-A485-C9C0CD4672F3}" dt="2023-05-03T21:18:56.121" v="121"/>
          <ac:spMkLst>
            <pc:docMk/>
            <pc:sldMk cId="2973614756" sldId="277"/>
            <ac:spMk id="7" creationId="{A6C3B64A-5E8D-E192-1E60-545BD4EC9E31}"/>
          </ac:spMkLst>
        </pc:spChg>
        <pc:spChg chg="mod">
          <ac:chgData name="Moris Montejo" userId="55e843e1-b95f-4cc0-a457-c4d5fafa72c5" providerId="ADAL" clId="{69CE3EB2-A93C-4C92-A485-C9C0CD4672F3}" dt="2023-05-03T21:29:54.509" v="238" actId="207"/>
          <ac:spMkLst>
            <pc:docMk/>
            <pc:sldMk cId="2973614756" sldId="277"/>
            <ac:spMk id="8" creationId="{12778A22-0357-4B86-B6CF-2B1A3A717FCF}"/>
          </ac:spMkLst>
        </pc:spChg>
      </pc:sldChg>
      <pc:sldChg chg="addSp modSp mod modAnim">
        <pc:chgData name="Moris Montejo" userId="55e843e1-b95f-4cc0-a457-c4d5fafa72c5" providerId="ADAL" clId="{69CE3EB2-A93C-4C92-A485-C9C0CD4672F3}" dt="2023-05-03T21:31:17.229" v="256"/>
        <pc:sldMkLst>
          <pc:docMk/>
          <pc:sldMk cId="3283954032" sldId="278"/>
        </pc:sldMkLst>
        <pc:spChg chg="mod">
          <ac:chgData name="Moris Montejo" userId="55e843e1-b95f-4cc0-a457-c4d5fafa72c5" providerId="ADAL" clId="{69CE3EB2-A93C-4C92-A485-C9C0CD4672F3}" dt="2023-05-03T21:30:58.933" v="251" actId="207"/>
          <ac:spMkLst>
            <pc:docMk/>
            <pc:sldMk cId="3283954032" sldId="278"/>
            <ac:spMk id="2" creationId="{00000000-0000-0000-0000-000000000000}"/>
          </ac:spMkLst>
        </pc:spChg>
        <pc:spChg chg="add mod">
          <ac:chgData name="Moris Montejo" userId="55e843e1-b95f-4cc0-a457-c4d5fafa72c5" providerId="ADAL" clId="{69CE3EB2-A93C-4C92-A485-C9C0CD4672F3}" dt="2023-05-03T21:18:57.339" v="122"/>
          <ac:spMkLst>
            <pc:docMk/>
            <pc:sldMk cId="3283954032" sldId="278"/>
            <ac:spMk id="3" creationId="{ECBCB90F-C98C-4B60-E429-D7B8D8E89C66}"/>
          </ac:spMkLst>
        </pc:spChg>
        <pc:spChg chg="mod">
          <ac:chgData name="Moris Montejo" userId="55e843e1-b95f-4cc0-a457-c4d5fafa72c5" providerId="ADAL" clId="{69CE3EB2-A93C-4C92-A485-C9C0CD4672F3}" dt="2023-05-03T21:31:08.575" v="254" actId="207"/>
          <ac:spMkLst>
            <pc:docMk/>
            <pc:sldMk cId="3283954032" sldId="278"/>
            <ac:spMk id="8" creationId="{C228A67D-6563-4C96-BC7A-2F6A1E77F1EB}"/>
          </ac:spMkLst>
        </pc:spChg>
      </pc:sldChg>
      <pc:sldChg chg="addSp modSp mod">
        <pc:chgData name="Moris Montejo" userId="55e843e1-b95f-4cc0-a457-c4d5fafa72c5" providerId="ADAL" clId="{69CE3EB2-A93C-4C92-A485-C9C0CD4672F3}" dt="2023-05-03T21:32:20.877" v="265" actId="207"/>
        <pc:sldMkLst>
          <pc:docMk/>
          <pc:sldMk cId="1240886345" sldId="280"/>
        </pc:sldMkLst>
        <pc:spChg chg="mod">
          <ac:chgData name="Moris Montejo" userId="55e843e1-b95f-4cc0-a457-c4d5fafa72c5" providerId="ADAL" clId="{69CE3EB2-A93C-4C92-A485-C9C0CD4672F3}" dt="2023-05-03T21:32:12.571" v="262" actId="207"/>
          <ac:spMkLst>
            <pc:docMk/>
            <pc:sldMk cId="1240886345" sldId="280"/>
            <ac:spMk id="2" creationId="{00000000-0000-0000-0000-000000000000}"/>
          </ac:spMkLst>
        </pc:spChg>
        <pc:spChg chg="add mod">
          <ac:chgData name="Moris Montejo" userId="55e843e1-b95f-4cc0-a457-c4d5fafa72c5" providerId="ADAL" clId="{69CE3EB2-A93C-4C92-A485-C9C0CD4672F3}" dt="2023-05-03T21:19:00.399" v="124"/>
          <ac:spMkLst>
            <pc:docMk/>
            <pc:sldMk cId="1240886345" sldId="280"/>
            <ac:spMk id="4" creationId="{709E3333-EF91-979F-41B7-9D3D43BE63BA}"/>
          </ac:spMkLst>
        </pc:spChg>
        <pc:spChg chg="mod">
          <ac:chgData name="Moris Montejo" userId="55e843e1-b95f-4cc0-a457-c4d5fafa72c5" providerId="ADAL" clId="{69CE3EB2-A93C-4C92-A485-C9C0CD4672F3}" dt="2023-05-03T21:32:20.877" v="265" actId="207"/>
          <ac:spMkLst>
            <pc:docMk/>
            <pc:sldMk cId="1240886345" sldId="280"/>
            <ac:spMk id="11" creationId="{9A93F10C-262A-4341-8767-CE55FE548378}"/>
          </ac:spMkLst>
        </pc:spChg>
      </pc:sldChg>
      <pc:sldChg chg="addSp delSp modSp mod">
        <pc:chgData name="Moris Montejo" userId="55e843e1-b95f-4cc0-a457-c4d5fafa72c5" providerId="ADAL" clId="{69CE3EB2-A93C-4C92-A485-C9C0CD4672F3}" dt="2023-05-03T21:32:45.958" v="271" actId="207"/>
        <pc:sldMkLst>
          <pc:docMk/>
          <pc:sldMk cId="3225634840" sldId="281"/>
        </pc:sldMkLst>
        <pc:spChg chg="mod">
          <ac:chgData name="Moris Montejo" userId="55e843e1-b95f-4cc0-a457-c4d5fafa72c5" providerId="ADAL" clId="{69CE3EB2-A93C-4C92-A485-C9C0CD4672F3}" dt="2023-05-03T21:32:29.766" v="266" actId="207"/>
          <ac:spMkLst>
            <pc:docMk/>
            <pc:sldMk cId="3225634840" sldId="281"/>
            <ac:spMk id="2" creationId="{00000000-0000-0000-0000-000000000000}"/>
          </ac:spMkLst>
        </pc:spChg>
        <pc:spChg chg="mod">
          <ac:chgData name="Moris Montejo" userId="55e843e1-b95f-4cc0-a457-c4d5fafa72c5" providerId="ADAL" clId="{69CE3EB2-A93C-4C92-A485-C9C0CD4672F3}" dt="2023-05-03T21:32:37.833" v="268" actId="1076"/>
          <ac:spMkLst>
            <pc:docMk/>
            <pc:sldMk cId="3225634840" sldId="281"/>
            <ac:spMk id="4" creationId="{CC7E0E81-045F-4D91-B179-7A16566C7435}"/>
          </ac:spMkLst>
        </pc:spChg>
        <pc:spChg chg="add del mod">
          <ac:chgData name="Moris Montejo" userId="55e843e1-b95f-4cc0-a457-c4d5fafa72c5" providerId="ADAL" clId="{69CE3EB2-A93C-4C92-A485-C9C0CD4672F3}" dt="2023-05-03T21:19:12.522" v="129" actId="478"/>
          <ac:spMkLst>
            <pc:docMk/>
            <pc:sldMk cId="3225634840" sldId="281"/>
            <ac:spMk id="5" creationId="{BA31C40B-5B63-F45D-9503-6B754CD0D45A}"/>
          </ac:spMkLst>
        </pc:spChg>
        <pc:spChg chg="add del mod">
          <ac:chgData name="Moris Montejo" userId="55e843e1-b95f-4cc0-a457-c4d5fafa72c5" providerId="ADAL" clId="{69CE3EB2-A93C-4C92-A485-C9C0CD4672F3}" dt="2023-05-03T21:19:06.461" v="127"/>
          <ac:spMkLst>
            <pc:docMk/>
            <pc:sldMk cId="3225634840" sldId="281"/>
            <ac:spMk id="6" creationId="{7A754304-AB1F-A507-7D13-DE09321011D6}"/>
          </ac:spMkLst>
        </pc:spChg>
        <pc:spChg chg="add mod">
          <ac:chgData name="Moris Montejo" userId="55e843e1-b95f-4cc0-a457-c4d5fafa72c5" providerId="ADAL" clId="{69CE3EB2-A93C-4C92-A485-C9C0CD4672F3}" dt="2023-05-03T21:19:13.731" v="130"/>
          <ac:spMkLst>
            <pc:docMk/>
            <pc:sldMk cId="3225634840" sldId="281"/>
            <ac:spMk id="7" creationId="{AFD7236C-424E-829C-F132-EB2412253C4B}"/>
          </ac:spMkLst>
        </pc:spChg>
        <pc:spChg chg="mod">
          <ac:chgData name="Moris Montejo" userId="55e843e1-b95f-4cc0-a457-c4d5fafa72c5" providerId="ADAL" clId="{69CE3EB2-A93C-4C92-A485-C9C0CD4672F3}" dt="2023-05-03T21:32:45.958" v="271" actId="207"/>
          <ac:spMkLst>
            <pc:docMk/>
            <pc:sldMk cId="3225634840" sldId="281"/>
            <ac:spMk id="11" creationId="{9A93F10C-262A-4341-8767-CE55FE548378}"/>
          </ac:spMkLst>
        </pc:spChg>
      </pc:sldChg>
      <pc:sldChg chg="del">
        <pc:chgData name="Moris Montejo" userId="55e843e1-b95f-4cc0-a457-c4d5fafa72c5" providerId="ADAL" clId="{69CE3EB2-A93C-4C92-A485-C9C0CD4672F3}" dt="2023-05-03T21:34:16.480" v="325" actId="47"/>
        <pc:sldMkLst>
          <pc:docMk/>
          <pc:sldMk cId="3521422961" sldId="283"/>
        </pc:sldMkLst>
      </pc:sldChg>
      <pc:sldChg chg="addSp modSp mod">
        <pc:chgData name="Moris Montejo" userId="55e843e1-b95f-4cc0-a457-c4d5fafa72c5" providerId="ADAL" clId="{69CE3EB2-A93C-4C92-A485-C9C0CD4672F3}" dt="2023-05-03T21:41:19.505" v="330" actId="207"/>
        <pc:sldMkLst>
          <pc:docMk/>
          <pc:sldMk cId="853975768" sldId="284"/>
        </pc:sldMkLst>
        <pc:spChg chg="mod">
          <ac:chgData name="Moris Montejo" userId="55e843e1-b95f-4cc0-a457-c4d5fafa72c5" providerId="ADAL" clId="{69CE3EB2-A93C-4C92-A485-C9C0CD4672F3}" dt="2023-05-03T21:41:19.505" v="330" actId="207"/>
          <ac:spMkLst>
            <pc:docMk/>
            <pc:sldMk cId="853975768" sldId="284"/>
            <ac:spMk id="2" creationId="{00000000-0000-0000-0000-000000000000}"/>
          </ac:spMkLst>
        </pc:spChg>
        <pc:spChg chg="add mod">
          <ac:chgData name="Moris Montejo" userId="55e843e1-b95f-4cc0-a457-c4d5fafa72c5" providerId="ADAL" clId="{69CE3EB2-A93C-4C92-A485-C9C0CD4672F3}" dt="2023-05-03T21:19:17.965" v="132"/>
          <ac:spMkLst>
            <pc:docMk/>
            <pc:sldMk cId="853975768" sldId="284"/>
            <ac:spMk id="3" creationId="{67D20B94-B5B7-759A-4D09-AFC6374270C3}"/>
          </ac:spMkLst>
        </pc:spChg>
      </pc:sldChg>
      <pc:sldChg chg="addSp modSp mod">
        <pc:chgData name="Moris Montejo" userId="55e843e1-b95f-4cc0-a457-c4d5fafa72c5" providerId="ADAL" clId="{69CE3EB2-A93C-4C92-A485-C9C0CD4672F3}" dt="2023-05-03T21:41:01.571" v="329" actId="207"/>
        <pc:sldMkLst>
          <pc:docMk/>
          <pc:sldMk cId="3497314217" sldId="285"/>
        </pc:sldMkLst>
        <pc:spChg chg="mod">
          <ac:chgData name="Moris Montejo" userId="55e843e1-b95f-4cc0-a457-c4d5fafa72c5" providerId="ADAL" clId="{69CE3EB2-A93C-4C92-A485-C9C0CD4672F3}" dt="2023-05-03T21:41:01.571" v="329" actId="207"/>
          <ac:spMkLst>
            <pc:docMk/>
            <pc:sldMk cId="3497314217" sldId="285"/>
            <ac:spMk id="2" creationId="{00000000-0000-0000-0000-000000000000}"/>
          </ac:spMkLst>
        </pc:spChg>
        <pc:spChg chg="add mod">
          <ac:chgData name="Moris Montejo" userId="55e843e1-b95f-4cc0-a457-c4d5fafa72c5" providerId="ADAL" clId="{69CE3EB2-A93C-4C92-A485-C9C0CD4672F3}" dt="2023-05-03T21:19:16.451" v="131"/>
          <ac:spMkLst>
            <pc:docMk/>
            <pc:sldMk cId="3497314217" sldId="285"/>
            <ac:spMk id="3" creationId="{325DCC8D-2586-0A15-6A21-876B9A96C7AF}"/>
          </ac:spMkLst>
        </pc:spChg>
      </pc:sldChg>
      <pc:sldChg chg="addSp modSp mod modAnim">
        <pc:chgData name="Moris Montejo" userId="55e843e1-b95f-4cc0-a457-c4d5fafa72c5" providerId="ADAL" clId="{69CE3EB2-A93C-4C92-A485-C9C0CD4672F3}" dt="2023-05-03T21:41:34.310" v="333"/>
        <pc:sldMkLst>
          <pc:docMk/>
          <pc:sldMk cId="856770604" sldId="286"/>
        </pc:sldMkLst>
        <pc:spChg chg="mod">
          <ac:chgData name="Moris Montejo" userId="55e843e1-b95f-4cc0-a457-c4d5fafa72c5" providerId="ADAL" clId="{69CE3EB2-A93C-4C92-A485-C9C0CD4672F3}" dt="2023-05-03T21:41:27.597" v="331" actId="207"/>
          <ac:spMkLst>
            <pc:docMk/>
            <pc:sldMk cId="856770604" sldId="286"/>
            <ac:spMk id="2" creationId="{00000000-0000-0000-0000-000000000000}"/>
          </ac:spMkLst>
        </pc:spChg>
        <pc:spChg chg="add mod">
          <ac:chgData name="Moris Montejo" userId="55e843e1-b95f-4cc0-a457-c4d5fafa72c5" providerId="ADAL" clId="{69CE3EB2-A93C-4C92-A485-C9C0CD4672F3}" dt="2023-05-03T21:19:19.431" v="133"/>
          <ac:spMkLst>
            <pc:docMk/>
            <pc:sldMk cId="856770604" sldId="286"/>
            <ac:spMk id="7" creationId="{774C09F1-3E41-6687-12F5-EE12D3E1BCBA}"/>
          </ac:spMkLst>
        </pc:spChg>
      </pc:sldChg>
      <pc:sldChg chg="addSp modSp mod">
        <pc:chgData name="Moris Montejo" userId="55e843e1-b95f-4cc0-a457-c4d5fafa72c5" providerId="ADAL" clId="{69CE3EB2-A93C-4C92-A485-C9C0CD4672F3}" dt="2023-05-03T21:41:39.828" v="334" actId="207"/>
        <pc:sldMkLst>
          <pc:docMk/>
          <pc:sldMk cId="4205934994" sldId="287"/>
        </pc:sldMkLst>
        <pc:spChg chg="mod">
          <ac:chgData name="Moris Montejo" userId="55e843e1-b95f-4cc0-a457-c4d5fafa72c5" providerId="ADAL" clId="{69CE3EB2-A93C-4C92-A485-C9C0CD4672F3}" dt="2023-05-03T21:41:39.828" v="334" actId="207"/>
          <ac:spMkLst>
            <pc:docMk/>
            <pc:sldMk cId="4205934994" sldId="287"/>
            <ac:spMk id="2" creationId="{00000000-0000-0000-0000-000000000000}"/>
          </ac:spMkLst>
        </pc:spChg>
        <pc:spChg chg="add mod">
          <ac:chgData name="Moris Montejo" userId="55e843e1-b95f-4cc0-a457-c4d5fafa72c5" providerId="ADAL" clId="{69CE3EB2-A93C-4C92-A485-C9C0CD4672F3}" dt="2023-05-03T21:19:20.662" v="134"/>
          <ac:spMkLst>
            <pc:docMk/>
            <pc:sldMk cId="4205934994" sldId="287"/>
            <ac:spMk id="3" creationId="{02D40543-476D-C1DA-2C51-829BC37F2BED}"/>
          </ac:spMkLst>
        </pc:spChg>
      </pc:sldChg>
      <pc:sldChg chg="addSp modSp mod modAnim">
        <pc:chgData name="Moris Montejo" userId="55e843e1-b95f-4cc0-a457-c4d5fafa72c5" providerId="ADAL" clId="{69CE3EB2-A93C-4C92-A485-C9C0CD4672F3}" dt="2023-05-03T21:42:17.296" v="338"/>
        <pc:sldMkLst>
          <pc:docMk/>
          <pc:sldMk cId="2442334745" sldId="288"/>
        </pc:sldMkLst>
        <pc:spChg chg="mod">
          <ac:chgData name="Moris Montejo" userId="55e843e1-b95f-4cc0-a457-c4d5fafa72c5" providerId="ADAL" clId="{69CE3EB2-A93C-4C92-A485-C9C0CD4672F3}" dt="2023-05-03T21:42:02.719" v="335" actId="207"/>
          <ac:spMkLst>
            <pc:docMk/>
            <pc:sldMk cId="2442334745" sldId="288"/>
            <ac:spMk id="2" creationId="{00000000-0000-0000-0000-000000000000}"/>
          </ac:spMkLst>
        </pc:spChg>
        <pc:spChg chg="add mod">
          <ac:chgData name="Moris Montejo" userId="55e843e1-b95f-4cc0-a457-c4d5fafa72c5" providerId="ADAL" clId="{69CE3EB2-A93C-4C92-A485-C9C0CD4672F3}" dt="2023-05-03T21:19:22.709" v="135"/>
          <ac:spMkLst>
            <pc:docMk/>
            <pc:sldMk cId="2442334745" sldId="288"/>
            <ac:spMk id="12" creationId="{B6AE83B3-AA14-0BED-611F-D283224A54D8}"/>
          </ac:spMkLst>
        </pc:spChg>
      </pc:sldChg>
      <pc:sldChg chg="addSp modSp mod modAnim">
        <pc:chgData name="Moris Montejo" userId="55e843e1-b95f-4cc0-a457-c4d5fafa72c5" providerId="ADAL" clId="{69CE3EB2-A93C-4C92-A485-C9C0CD4672F3}" dt="2023-05-03T21:42:30.882" v="341"/>
        <pc:sldMkLst>
          <pc:docMk/>
          <pc:sldMk cId="3385241757" sldId="289"/>
        </pc:sldMkLst>
        <pc:spChg chg="mod">
          <ac:chgData name="Moris Montejo" userId="55e843e1-b95f-4cc0-a457-c4d5fafa72c5" providerId="ADAL" clId="{69CE3EB2-A93C-4C92-A485-C9C0CD4672F3}" dt="2023-05-03T21:42:23.333" v="339" actId="207"/>
          <ac:spMkLst>
            <pc:docMk/>
            <pc:sldMk cId="3385241757" sldId="289"/>
            <ac:spMk id="2" creationId="{00000000-0000-0000-0000-000000000000}"/>
          </ac:spMkLst>
        </pc:spChg>
        <pc:spChg chg="add mod">
          <ac:chgData name="Moris Montejo" userId="55e843e1-b95f-4cc0-a457-c4d5fafa72c5" providerId="ADAL" clId="{69CE3EB2-A93C-4C92-A485-C9C0CD4672F3}" dt="2023-05-03T21:19:24.820" v="136"/>
          <ac:spMkLst>
            <pc:docMk/>
            <pc:sldMk cId="3385241757" sldId="289"/>
            <ac:spMk id="3" creationId="{03855EB7-5A06-F630-9919-AF8A3ED29450}"/>
          </ac:spMkLst>
        </pc:spChg>
      </pc:sldChg>
      <pc:sldChg chg="addSp modSp mod">
        <pc:chgData name="Moris Montejo" userId="55e843e1-b95f-4cc0-a457-c4d5fafa72c5" providerId="ADAL" clId="{69CE3EB2-A93C-4C92-A485-C9C0CD4672F3}" dt="2023-05-03T21:43:14.240" v="342" actId="207"/>
        <pc:sldMkLst>
          <pc:docMk/>
          <pc:sldMk cId="903109603" sldId="290"/>
        </pc:sldMkLst>
        <pc:spChg chg="mod">
          <ac:chgData name="Moris Montejo" userId="55e843e1-b95f-4cc0-a457-c4d5fafa72c5" providerId="ADAL" clId="{69CE3EB2-A93C-4C92-A485-C9C0CD4672F3}" dt="2023-05-03T21:43:14.240" v="342" actId="207"/>
          <ac:spMkLst>
            <pc:docMk/>
            <pc:sldMk cId="903109603" sldId="290"/>
            <ac:spMk id="2" creationId="{00000000-0000-0000-0000-000000000000}"/>
          </ac:spMkLst>
        </pc:spChg>
        <pc:spChg chg="add mod">
          <ac:chgData name="Moris Montejo" userId="55e843e1-b95f-4cc0-a457-c4d5fafa72c5" providerId="ADAL" clId="{69CE3EB2-A93C-4C92-A485-C9C0CD4672F3}" dt="2023-05-03T21:19:26.087" v="137"/>
          <ac:spMkLst>
            <pc:docMk/>
            <pc:sldMk cId="903109603" sldId="290"/>
            <ac:spMk id="4" creationId="{ABC084C5-695B-FC39-3D7D-F5B91163AC81}"/>
          </ac:spMkLst>
        </pc:spChg>
      </pc:sldChg>
      <pc:sldChg chg="addSp modSp mod modAnim">
        <pc:chgData name="Moris Montejo" userId="55e843e1-b95f-4cc0-a457-c4d5fafa72c5" providerId="ADAL" clId="{69CE3EB2-A93C-4C92-A485-C9C0CD4672F3}" dt="2023-05-03T21:43:27.248" v="346"/>
        <pc:sldMkLst>
          <pc:docMk/>
          <pc:sldMk cId="3899333453" sldId="291"/>
        </pc:sldMkLst>
        <pc:spChg chg="mod">
          <ac:chgData name="Moris Montejo" userId="55e843e1-b95f-4cc0-a457-c4d5fafa72c5" providerId="ADAL" clId="{69CE3EB2-A93C-4C92-A485-C9C0CD4672F3}" dt="2023-05-03T21:43:19.575" v="343" actId="207"/>
          <ac:spMkLst>
            <pc:docMk/>
            <pc:sldMk cId="3899333453" sldId="291"/>
            <ac:spMk id="2" creationId="{00000000-0000-0000-0000-000000000000}"/>
          </ac:spMkLst>
        </pc:spChg>
        <pc:spChg chg="add mod">
          <ac:chgData name="Moris Montejo" userId="55e843e1-b95f-4cc0-a457-c4d5fafa72c5" providerId="ADAL" clId="{69CE3EB2-A93C-4C92-A485-C9C0CD4672F3}" dt="2023-05-03T21:19:27.235" v="138"/>
          <ac:spMkLst>
            <pc:docMk/>
            <pc:sldMk cId="3899333453" sldId="291"/>
            <ac:spMk id="6" creationId="{774B6718-FE51-465A-D2CE-8358DE303DBC}"/>
          </ac:spMkLst>
        </pc:spChg>
      </pc:sldChg>
      <pc:sldChg chg="addSp delSp modSp mod modAnim">
        <pc:chgData name="Moris Montejo" userId="55e843e1-b95f-4cc0-a457-c4d5fafa72c5" providerId="ADAL" clId="{69CE3EB2-A93C-4C92-A485-C9C0CD4672F3}" dt="2023-05-03T21:43:46.596" v="350"/>
        <pc:sldMkLst>
          <pc:docMk/>
          <pc:sldMk cId="401794852" sldId="292"/>
        </pc:sldMkLst>
        <pc:spChg chg="mod">
          <ac:chgData name="Moris Montejo" userId="55e843e1-b95f-4cc0-a457-c4d5fafa72c5" providerId="ADAL" clId="{69CE3EB2-A93C-4C92-A485-C9C0CD4672F3}" dt="2023-05-03T21:43:36.911" v="347" actId="207"/>
          <ac:spMkLst>
            <pc:docMk/>
            <pc:sldMk cId="401794852" sldId="292"/>
            <ac:spMk id="2" creationId="{00000000-0000-0000-0000-000000000000}"/>
          </ac:spMkLst>
        </pc:spChg>
        <pc:spChg chg="add del mod">
          <ac:chgData name="Moris Montejo" userId="55e843e1-b95f-4cc0-a457-c4d5fafa72c5" providerId="ADAL" clId="{69CE3EB2-A93C-4C92-A485-C9C0CD4672F3}" dt="2023-05-03T21:19:31.521" v="140"/>
          <ac:spMkLst>
            <pc:docMk/>
            <pc:sldMk cId="401794852" sldId="292"/>
            <ac:spMk id="3" creationId="{E4D561CE-EC84-690A-5192-6D79DF071377}"/>
          </ac:spMkLst>
        </pc:spChg>
        <pc:spChg chg="mod">
          <ac:chgData name="Moris Montejo" userId="55e843e1-b95f-4cc0-a457-c4d5fafa72c5" providerId="ADAL" clId="{69CE3EB2-A93C-4C92-A485-C9C0CD4672F3}" dt="2023-05-03T21:43:39.634" v="348" actId="1076"/>
          <ac:spMkLst>
            <pc:docMk/>
            <pc:sldMk cId="401794852" sldId="292"/>
            <ac:spMk id="12" creationId="{257BD2AA-A0D2-4BF8-A946-F42DCCE89E66}"/>
          </ac:spMkLst>
        </pc:spChg>
      </pc:sldChg>
      <pc:sldChg chg="addSp modSp mod modAnim">
        <pc:chgData name="Moris Montejo" userId="55e843e1-b95f-4cc0-a457-c4d5fafa72c5" providerId="ADAL" clId="{69CE3EB2-A93C-4C92-A485-C9C0CD4672F3}" dt="2023-05-03T21:45:01.764" v="360"/>
        <pc:sldMkLst>
          <pc:docMk/>
          <pc:sldMk cId="2887797873" sldId="294"/>
        </pc:sldMkLst>
        <pc:spChg chg="mod">
          <ac:chgData name="Moris Montejo" userId="55e843e1-b95f-4cc0-a457-c4d5fafa72c5" providerId="ADAL" clId="{69CE3EB2-A93C-4C92-A485-C9C0CD4672F3}" dt="2023-05-03T21:44:49.652" v="357" actId="207"/>
          <ac:spMkLst>
            <pc:docMk/>
            <pc:sldMk cId="2887797873" sldId="294"/>
            <ac:spMk id="2" creationId="{00000000-0000-0000-0000-000000000000}"/>
          </ac:spMkLst>
        </pc:spChg>
        <pc:spChg chg="add mod">
          <ac:chgData name="Moris Montejo" userId="55e843e1-b95f-4cc0-a457-c4d5fafa72c5" providerId="ADAL" clId="{69CE3EB2-A93C-4C92-A485-C9C0CD4672F3}" dt="2023-05-03T21:19:34.295" v="142"/>
          <ac:spMkLst>
            <pc:docMk/>
            <pc:sldMk cId="2887797873" sldId="294"/>
            <ac:spMk id="7" creationId="{8157A096-4273-20A5-190D-C1A3B1F386DA}"/>
          </ac:spMkLst>
        </pc:spChg>
      </pc:sldChg>
      <pc:sldChg chg="addSp delSp modSp mod">
        <pc:chgData name="Moris Montejo" userId="55e843e1-b95f-4cc0-a457-c4d5fafa72c5" providerId="ADAL" clId="{69CE3EB2-A93C-4C92-A485-C9C0CD4672F3}" dt="2023-05-03T21:46:08.961" v="367" actId="12"/>
        <pc:sldMkLst>
          <pc:docMk/>
          <pc:sldMk cId="3480438669" sldId="295"/>
        </pc:sldMkLst>
        <pc:spChg chg="mod">
          <ac:chgData name="Moris Montejo" userId="55e843e1-b95f-4cc0-a457-c4d5fafa72c5" providerId="ADAL" clId="{69CE3EB2-A93C-4C92-A485-C9C0CD4672F3}" dt="2023-05-03T21:45:47.317" v="365" actId="207"/>
          <ac:spMkLst>
            <pc:docMk/>
            <pc:sldMk cId="3480438669" sldId="295"/>
            <ac:spMk id="2" creationId="{00000000-0000-0000-0000-000000000000}"/>
          </ac:spMkLst>
        </pc:spChg>
        <pc:spChg chg="add del mod">
          <ac:chgData name="Moris Montejo" userId="55e843e1-b95f-4cc0-a457-c4d5fafa72c5" providerId="ADAL" clId="{69CE3EB2-A93C-4C92-A485-C9C0CD4672F3}" dt="2023-05-03T21:19:39.050" v="145"/>
          <ac:spMkLst>
            <pc:docMk/>
            <pc:sldMk cId="3480438669" sldId="295"/>
            <ac:spMk id="3" creationId="{69EF4672-FCD7-AA66-E427-339499C4D85F}"/>
          </ac:spMkLst>
        </pc:spChg>
        <pc:spChg chg="mod">
          <ac:chgData name="Moris Montejo" userId="55e843e1-b95f-4cc0-a457-c4d5fafa72c5" providerId="ADAL" clId="{69CE3EB2-A93C-4C92-A485-C9C0CD4672F3}" dt="2023-05-03T21:46:08.961" v="367" actId="12"/>
          <ac:spMkLst>
            <pc:docMk/>
            <pc:sldMk cId="3480438669" sldId="295"/>
            <ac:spMk id="13" creationId="{7407A455-65E3-45F7-860B-7D3AB2B7BD0F}"/>
          </ac:spMkLst>
        </pc:spChg>
      </pc:sldChg>
      <pc:sldChg chg="del">
        <pc:chgData name="Moris Montejo" userId="55e843e1-b95f-4cc0-a457-c4d5fafa72c5" providerId="ADAL" clId="{69CE3EB2-A93C-4C92-A485-C9C0CD4672F3}" dt="2023-05-03T21:53:51.362" v="489" actId="47"/>
        <pc:sldMkLst>
          <pc:docMk/>
          <pc:sldMk cId="1552217223" sldId="321"/>
        </pc:sldMkLst>
      </pc:sldChg>
      <pc:sldChg chg="addSp modSp mod">
        <pc:chgData name="Moris Montejo" userId="55e843e1-b95f-4cc0-a457-c4d5fafa72c5" providerId="ADAL" clId="{69CE3EB2-A93C-4C92-A485-C9C0CD4672F3}" dt="2023-05-03T21:46:26.731" v="368" actId="207"/>
        <pc:sldMkLst>
          <pc:docMk/>
          <pc:sldMk cId="2157676589" sldId="2076137319"/>
        </pc:sldMkLst>
        <pc:spChg chg="mod">
          <ac:chgData name="Moris Montejo" userId="55e843e1-b95f-4cc0-a457-c4d5fafa72c5" providerId="ADAL" clId="{69CE3EB2-A93C-4C92-A485-C9C0CD4672F3}" dt="2023-05-03T21:46:26.731" v="368" actId="207"/>
          <ac:spMkLst>
            <pc:docMk/>
            <pc:sldMk cId="2157676589" sldId="2076137319"/>
            <ac:spMk id="2" creationId="{00000000-0000-0000-0000-000000000000}"/>
          </ac:spMkLst>
        </pc:spChg>
        <pc:spChg chg="add mod">
          <ac:chgData name="Moris Montejo" userId="55e843e1-b95f-4cc0-a457-c4d5fafa72c5" providerId="ADAL" clId="{69CE3EB2-A93C-4C92-A485-C9C0CD4672F3}" dt="2023-05-03T21:19:41.122" v="146"/>
          <ac:spMkLst>
            <pc:docMk/>
            <pc:sldMk cId="2157676589" sldId="2076137319"/>
            <ac:spMk id="3" creationId="{98480B4D-6568-7075-3C1C-7484E84BC5DC}"/>
          </ac:spMkLst>
        </pc:spChg>
      </pc:sldChg>
      <pc:sldChg chg="addSp modSp mod">
        <pc:chgData name="Moris Montejo" userId="55e843e1-b95f-4cc0-a457-c4d5fafa72c5" providerId="ADAL" clId="{69CE3EB2-A93C-4C92-A485-C9C0CD4672F3}" dt="2023-05-03T21:46:31.214" v="369" actId="207"/>
        <pc:sldMkLst>
          <pc:docMk/>
          <pc:sldMk cId="2967345963" sldId="2076137320"/>
        </pc:sldMkLst>
        <pc:spChg chg="mod">
          <ac:chgData name="Moris Montejo" userId="55e843e1-b95f-4cc0-a457-c4d5fafa72c5" providerId="ADAL" clId="{69CE3EB2-A93C-4C92-A485-C9C0CD4672F3}" dt="2023-05-03T21:46:31.214" v="369" actId="207"/>
          <ac:spMkLst>
            <pc:docMk/>
            <pc:sldMk cId="2967345963" sldId="2076137320"/>
            <ac:spMk id="2" creationId="{00000000-0000-0000-0000-000000000000}"/>
          </ac:spMkLst>
        </pc:spChg>
        <pc:spChg chg="add mod">
          <ac:chgData name="Moris Montejo" userId="55e843e1-b95f-4cc0-a457-c4d5fafa72c5" providerId="ADAL" clId="{69CE3EB2-A93C-4C92-A485-C9C0CD4672F3}" dt="2023-05-03T21:19:42.647" v="147"/>
          <ac:spMkLst>
            <pc:docMk/>
            <pc:sldMk cId="2967345963" sldId="2076137320"/>
            <ac:spMk id="3" creationId="{04E2438D-55BA-4D88-74C1-4D763ADA5F64}"/>
          </ac:spMkLst>
        </pc:spChg>
      </pc:sldChg>
      <pc:sldChg chg="addSp modSp mod">
        <pc:chgData name="Moris Montejo" userId="55e843e1-b95f-4cc0-a457-c4d5fafa72c5" providerId="ADAL" clId="{69CE3EB2-A93C-4C92-A485-C9C0CD4672F3}" dt="2023-05-03T21:46:37.707" v="370" actId="207"/>
        <pc:sldMkLst>
          <pc:docMk/>
          <pc:sldMk cId="2086738166" sldId="2076137321"/>
        </pc:sldMkLst>
        <pc:spChg chg="mod">
          <ac:chgData name="Moris Montejo" userId="55e843e1-b95f-4cc0-a457-c4d5fafa72c5" providerId="ADAL" clId="{69CE3EB2-A93C-4C92-A485-C9C0CD4672F3}" dt="2023-05-03T21:46:37.707" v="370" actId="207"/>
          <ac:spMkLst>
            <pc:docMk/>
            <pc:sldMk cId="2086738166" sldId="2076137321"/>
            <ac:spMk id="2" creationId="{00000000-0000-0000-0000-000000000000}"/>
          </ac:spMkLst>
        </pc:spChg>
        <pc:spChg chg="add mod">
          <ac:chgData name="Moris Montejo" userId="55e843e1-b95f-4cc0-a457-c4d5fafa72c5" providerId="ADAL" clId="{69CE3EB2-A93C-4C92-A485-C9C0CD4672F3}" dt="2023-05-03T21:19:44.099" v="148"/>
          <ac:spMkLst>
            <pc:docMk/>
            <pc:sldMk cId="2086738166" sldId="2076137321"/>
            <ac:spMk id="3" creationId="{A8DE4105-58A2-1760-02AA-2FB815CE9B81}"/>
          </ac:spMkLst>
        </pc:spChg>
      </pc:sldChg>
      <pc:sldChg chg="addSp modSp mod">
        <pc:chgData name="Moris Montejo" userId="55e843e1-b95f-4cc0-a457-c4d5fafa72c5" providerId="ADAL" clId="{69CE3EB2-A93C-4C92-A485-C9C0CD4672F3}" dt="2023-05-03T21:47:03.560" v="371" actId="207"/>
        <pc:sldMkLst>
          <pc:docMk/>
          <pc:sldMk cId="1697221840" sldId="2076137326"/>
        </pc:sldMkLst>
        <pc:spChg chg="mod">
          <ac:chgData name="Moris Montejo" userId="55e843e1-b95f-4cc0-a457-c4d5fafa72c5" providerId="ADAL" clId="{69CE3EB2-A93C-4C92-A485-C9C0CD4672F3}" dt="2023-05-03T21:47:03.560" v="371" actId="207"/>
          <ac:spMkLst>
            <pc:docMk/>
            <pc:sldMk cId="1697221840" sldId="2076137326"/>
            <ac:spMk id="2" creationId="{00000000-0000-0000-0000-000000000000}"/>
          </ac:spMkLst>
        </pc:spChg>
        <pc:spChg chg="add mod">
          <ac:chgData name="Moris Montejo" userId="55e843e1-b95f-4cc0-a457-c4d5fafa72c5" providerId="ADAL" clId="{69CE3EB2-A93C-4C92-A485-C9C0CD4672F3}" dt="2023-05-03T21:19:45.907" v="149"/>
          <ac:spMkLst>
            <pc:docMk/>
            <pc:sldMk cId="1697221840" sldId="2076137326"/>
            <ac:spMk id="3" creationId="{450471E7-DFD1-630A-50B7-2E67D58340D8}"/>
          </ac:spMkLst>
        </pc:spChg>
      </pc:sldChg>
      <pc:sldChg chg="addSp modSp mod">
        <pc:chgData name="Moris Montejo" userId="55e843e1-b95f-4cc0-a457-c4d5fafa72c5" providerId="ADAL" clId="{69CE3EB2-A93C-4C92-A485-C9C0CD4672F3}" dt="2023-05-03T21:47:07.444" v="372" actId="207"/>
        <pc:sldMkLst>
          <pc:docMk/>
          <pc:sldMk cId="1816255036" sldId="2076137327"/>
        </pc:sldMkLst>
        <pc:spChg chg="mod">
          <ac:chgData name="Moris Montejo" userId="55e843e1-b95f-4cc0-a457-c4d5fafa72c5" providerId="ADAL" clId="{69CE3EB2-A93C-4C92-A485-C9C0CD4672F3}" dt="2023-05-03T21:47:07.444" v="372" actId="207"/>
          <ac:spMkLst>
            <pc:docMk/>
            <pc:sldMk cId="1816255036" sldId="2076137327"/>
            <ac:spMk id="2" creationId="{00000000-0000-0000-0000-000000000000}"/>
          </ac:spMkLst>
        </pc:spChg>
        <pc:spChg chg="add mod">
          <ac:chgData name="Moris Montejo" userId="55e843e1-b95f-4cc0-a457-c4d5fafa72c5" providerId="ADAL" clId="{69CE3EB2-A93C-4C92-A485-C9C0CD4672F3}" dt="2023-05-03T21:19:47.518" v="150"/>
          <ac:spMkLst>
            <pc:docMk/>
            <pc:sldMk cId="1816255036" sldId="2076137327"/>
            <ac:spMk id="3" creationId="{83815F23-8A0A-02D9-123A-CEA1D0AC3466}"/>
          </ac:spMkLst>
        </pc:spChg>
      </pc:sldChg>
      <pc:sldChg chg="addSp delSp modSp mod">
        <pc:chgData name="Moris Montejo" userId="55e843e1-b95f-4cc0-a457-c4d5fafa72c5" providerId="ADAL" clId="{69CE3EB2-A93C-4C92-A485-C9C0CD4672F3}" dt="2023-05-03T21:47:19.364" v="374" actId="478"/>
        <pc:sldMkLst>
          <pc:docMk/>
          <pc:sldMk cId="1203968903" sldId="2076137328"/>
        </pc:sldMkLst>
        <pc:spChg chg="mod">
          <ac:chgData name="Moris Montejo" userId="55e843e1-b95f-4cc0-a457-c4d5fafa72c5" providerId="ADAL" clId="{69CE3EB2-A93C-4C92-A485-C9C0CD4672F3}" dt="2023-05-03T21:47:14.026" v="373" actId="207"/>
          <ac:spMkLst>
            <pc:docMk/>
            <pc:sldMk cId="1203968903" sldId="2076137328"/>
            <ac:spMk id="2" creationId="{00000000-0000-0000-0000-000000000000}"/>
          </ac:spMkLst>
        </pc:spChg>
        <pc:spChg chg="add mod">
          <ac:chgData name="Moris Montejo" userId="55e843e1-b95f-4cc0-a457-c4d5fafa72c5" providerId="ADAL" clId="{69CE3EB2-A93C-4C92-A485-C9C0CD4672F3}" dt="2023-05-03T21:19:49.057" v="151"/>
          <ac:spMkLst>
            <pc:docMk/>
            <pc:sldMk cId="1203968903" sldId="2076137328"/>
            <ac:spMk id="3" creationId="{B8B6AE5A-E213-58B1-9007-FDE9C1632C94}"/>
          </ac:spMkLst>
        </pc:spChg>
        <pc:spChg chg="del">
          <ac:chgData name="Moris Montejo" userId="55e843e1-b95f-4cc0-a457-c4d5fafa72c5" providerId="ADAL" clId="{69CE3EB2-A93C-4C92-A485-C9C0CD4672F3}" dt="2023-05-03T21:47:19.364" v="374" actId="478"/>
          <ac:spMkLst>
            <pc:docMk/>
            <pc:sldMk cId="1203968903" sldId="2076137328"/>
            <ac:spMk id="4" creationId="{35FE92BD-34BC-407C-AE73-E504179DBC23}"/>
          </ac:spMkLst>
        </pc:spChg>
      </pc:sldChg>
      <pc:sldChg chg="addSp modSp mod">
        <pc:chgData name="Moris Montejo" userId="55e843e1-b95f-4cc0-a457-c4d5fafa72c5" providerId="ADAL" clId="{69CE3EB2-A93C-4C92-A485-C9C0CD4672F3}" dt="2023-05-03T21:47:24.516" v="375" actId="207"/>
        <pc:sldMkLst>
          <pc:docMk/>
          <pc:sldMk cId="2154414143" sldId="2076137329"/>
        </pc:sldMkLst>
        <pc:spChg chg="mod">
          <ac:chgData name="Moris Montejo" userId="55e843e1-b95f-4cc0-a457-c4d5fafa72c5" providerId="ADAL" clId="{69CE3EB2-A93C-4C92-A485-C9C0CD4672F3}" dt="2023-05-03T21:47:24.516" v="375" actId="207"/>
          <ac:spMkLst>
            <pc:docMk/>
            <pc:sldMk cId="2154414143" sldId="2076137329"/>
            <ac:spMk id="2" creationId="{00000000-0000-0000-0000-000000000000}"/>
          </ac:spMkLst>
        </pc:spChg>
        <pc:spChg chg="add mod">
          <ac:chgData name="Moris Montejo" userId="55e843e1-b95f-4cc0-a457-c4d5fafa72c5" providerId="ADAL" clId="{69CE3EB2-A93C-4C92-A485-C9C0CD4672F3}" dt="2023-05-03T21:19:50.562" v="152"/>
          <ac:spMkLst>
            <pc:docMk/>
            <pc:sldMk cId="2154414143" sldId="2076137329"/>
            <ac:spMk id="3" creationId="{821ECF26-A84A-CC66-21D1-07C21FD3BBE1}"/>
          </ac:spMkLst>
        </pc:spChg>
      </pc:sldChg>
      <pc:sldChg chg="addSp modSp mod">
        <pc:chgData name="Moris Montejo" userId="55e843e1-b95f-4cc0-a457-c4d5fafa72c5" providerId="ADAL" clId="{69CE3EB2-A93C-4C92-A485-C9C0CD4672F3}" dt="2023-05-03T21:47:28.374" v="376" actId="207"/>
        <pc:sldMkLst>
          <pc:docMk/>
          <pc:sldMk cId="819147288" sldId="2076137330"/>
        </pc:sldMkLst>
        <pc:spChg chg="mod">
          <ac:chgData name="Moris Montejo" userId="55e843e1-b95f-4cc0-a457-c4d5fafa72c5" providerId="ADAL" clId="{69CE3EB2-A93C-4C92-A485-C9C0CD4672F3}" dt="2023-05-03T21:47:28.374" v="376" actId="207"/>
          <ac:spMkLst>
            <pc:docMk/>
            <pc:sldMk cId="819147288" sldId="2076137330"/>
            <ac:spMk id="2" creationId="{00000000-0000-0000-0000-000000000000}"/>
          </ac:spMkLst>
        </pc:spChg>
        <pc:spChg chg="add mod">
          <ac:chgData name="Moris Montejo" userId="55e843e1-b95f-4cc0-a457-c4d5fafa72c5" providerId="ADAL" clId="{69CE3EB2-A93C-4C92-A485-C9C0CD4672F3}" dt="2023-05-03T21:19:52.044" v="153"/>
          <ac:spMkLst>
            <pc:docMk/>
            <pc:sldMk cId="819147288" sldId="2076137330"/>
            <ac:spMk id="3" creationId="{CD294306-552D-0398-293F-C0276622EB90}"/>
          </ac:spMkLst>
        </pc:spChg>
      </pc:sldChg>
      <pc:sldChg chg="addSp modSp mod">
        <pc:chgData name="Moris Montejo" userId="55e843e1-b95f-4cc0-a457-c4d5fafa72c5" providerId="ADAL" clId="{69CE3EB2-A93C-4C92-A485-C9C0CD4672F3}" dt="2023-05-03T21:47:34.499" v="377" actId="207"/>
        <pc:sldMkLst>
          <pc:docMk/>
          <pc:sldMk cId="3947781748" sldId="2076137331"/>
        </pc:sldMkLst>
        <pc:spChg chg="mod">
          <ac:chgData name="Moris Montejo" userId="55e843e1-b95f-4cc0-a457-c4d5fafa72c5" providerId="ADAL" clId="{69CE3EB2-A93C-4C92-A485-C9C0CD4672F3}" dt="2023-05-03T21:47:34.499" v="377" actId="207"/>
          <ac:spMkLst>
            <pc:docMk/>
            <pc:sldMk cId="3947781748" sldId="2076137331"/>
            <ac:spMk id="2" creationId="{00000000-0000-0000-0000-000000000000}"/>
          </ac:spMkLst>
        </pc:spChg>
        <pc:spChg chg="add mod">
          <ac:chgData name="Moris Montejo" userId="55e843e1-b95f-4cc0-a457-c4d5fafa72c5" providerId="ADAL" clId="{69CE3EB2-A93C-4C92-A485-C9C0CD4672F3}" dt="2023-05-03T21:19:53.604" v="154"/>
          <ac:spMkLst>
            <pc:docMk/>
            <pc:sldMk cId="3947781748" sldId="2076137331"/>
            <ac:spMk id="3" creationId="{7CB0D307-69C2-B2B8-68D5-BEA1CE70CC97}"/>
          </ac:spMkLst>
        </pc:spChg>
      </pc:sldChg>
      <pc:sldChg chg="del">
        <pc:chgData name="Moris Montejo" userId="55e843e1-b95f-4cc0-a457-c4d5fafa72c5" providerId="ADAL" clId="{69CE3EB2-A93C-4C92-A485-C9C0CD4672F3}" dt="2023-05-03T21:49:07.974" v="457" actId="47"/>
        <pc:sldMkLst>
          <pc:docMk/>
          <pc:sldMk cId="1841995286" sldId="2076137332"/>
        </pc:sldMkLst>
      </pc:sldChg>
      <pc:sldChg chg="addSp modSp mod modAnim">
        <pc:chgData name="Moris Montejo" userId="55e843e1-b95f-4cc0-a457-c4d5fafa72c5" providerId="ADAL" clId="{69CE3EB2-A93C-4C92-A485-C9C0CD4672F3}" dt="2023-05-03T21:52:05.579" v="470" actId="1076"/>
        <pc:sldMkLst>
          <pc:docMk/>
          <pc:sldMk cId="3508893578" sldId="2076137333"/>
        </pc:sldMkLst>
        <pc:spChg chg="mod">
          <ac:chgData name="Moris Montejo" userId="55e843e1-b95f-4cc0-a457-c4d5fafa72c5" providerId="ADAL" clId="{69CE3EB2-A93C-4C92-A485-C9C0CD4672F3}" dt="2023-05-03T21:49:37.682" v="461" actId="207"/>
          <ac:spMkLst>
            <pc:docMk/>
            <pc:sldMk cId="3508893578" sldId="2076137333"/>
            <ac:spMk id="2" creationId="{00000000-0000-0000-0000-000000000000}"/>
          </ac:spMkLst>
        </pc:spChg>
        <pc:spChg chg="add mod">
          <ac:chgData name="Moris Montejo" userId="55e843e1-b95f-4cc0-a457-c4d5fafa72c5" providerId="ADAL" clId="{69CE3EB2-A93C-4C92-A485-C9C0CD4672F3}" dt="2023-05-03T21:19:55.731" v="155"/>
          <ac:spMkLst>
            <pc:docMk/>
            <pc:sldMk cId="3508893578" sldId="2076137333"/>
            <ac:spMk id="3" creationId="{18A3CBFF-AA79-15E7-086C-42DDA74F1AE5}"/>
          </ac:spMkLst>
        </pc:spChg>
        <pc:spChg chg="mod">
          <ac:chgData name="Moris Montejo" userId="55e843e1-b95f-4cc0-a457-c4d5fafa72c5" providerId="ADAL" clId="{69CE3EB2-A93C-4C92-A485-C9C0CD4672F3}" dt="2023-05-03T21:52:05.579" v="470" actId="1076"/>
          <ac:spMkLst>
            <pc:docMk/>
            <pc:sldMk cId="3508893578" sldId="2076137333"/>
            <ac:spMk id="13" creationId="{7407A455-65E3-45F7-860B-7D3AB2B7BD0F}"/>
          </ac:spMkLst>
        </pc:spChg>
        <pc:spChg chg="mod">
          <ac:chgData name="Moris Montejo" userId="55e843e1-b95f-4cc0-a457-c4d5fafa72c5" providerId="ADAL" clId="{69CE3EB2-A93C-4C92-A485-C9C0CD4672F3}" dt="2023-05-03T21:51:15.630" v="467" actId="255"/>
          <ac:spMkLst>
            <pc:docMk/>
            <pc:sldMk cId="3508893578" sldId="2076137333"/>
            <ac:spMk id="20" creationId="{65D7D71A-8B2E-4588-9A18-DA121C27DA36}"/>
          </ac:spMkLst>
        </pc:spChg>
      </pc:sldChg>
      <pc:sldChg chg="addSp modSp mod">
        <pc:chgData name="Moris Montejo" userId="55e843e1-b95f-4cc0-a457-c4d5fafa72c5" providerId="ADAL" clId="{69CE3EB2-A93C-4C92-A485-C9C0CD4672F3}" dt="2023-05-03T21:52:17.799" v="472" actId="1076"/>
        <pc:sldMkLst>
          <pc:docMk/>
          <pc:sldMk cId="2985189572" sldId="2076137334"/>
        </pc:sldMkLst>
        <pc:spChg chg="mod">
          <ac:chgData name="Moris Montejo" userId="55e843e1-b95f-4cc0-a457-c4d5fafa72c5" providerId="ADAL" clId="{69CE3EB2-A93C-4C92-A485-C9C0CD4672F3}" dt="2023-05-03T21:51:56.799" v="468" actId="207"/>
          <ac:spMkLst>
            <pc:docMk/>
            <pc:sldMk cId="2985189572" sldId="2076137334"/>
            <ac:spMk id="2" creationId="{00000000-0000-0000-0000-000000000000}"/>
          </ac:spMkLst>
        </pc:spChg>
        <pc:spChg chg="add mod">
          <ac:chgData name="Moris Montejo" userId="55e843e1-b95f-4cc0-a457-c4d5fafa72c5" providerId="ADAL" clId="{69CE3EB2-A93C-4C92-A485-C9C0CD4672F3}" dt="2023-05-03T21:19:58.259" v="156"/>
          <ac:spMkLst>
            <pc:docMk/>
            <pc:sldMk cId="2985189572" sldId="2076137334"/>
            <ac:spMk id="3" creationId="{84A7FD60-19C7-1CC7-4BDD-8A80F85DAA92}"/>
          </ac:spMkLst>
        </pc:spChg>
        <pc:spChg chg="mod">
          <ac:chgData name="Moris Montejo" userId="55e843e1-b95f-4cc0-a457-c4d5fafa72c5" providerId="ADAL" clId="{69CE3EB2-A93C-4C92-A485-C9C0CD4672F3}" dt="2023-05-03T21:52:09.189" v="471" actId="1076"/>
          <ac:spMkLst>
            <pc:docMk/>
            <pc:sldMk cId="2985189572" sldId="2076137334"/>
            <ac:spMk id="13" creationId="{7407A455-65E3-45F7-860B-7D3AB2B7BD0F}"/>
          </ac:spMkLst>
        </pc:spChg>
        <pc:picChg chg="mod">
          <ac:chgData name="Moris Montejo" userId="55e843e1-b95f-4cc0-a457-c4d5fafa72c5" providerId="ADAL" clId="{69CE3EB2-A93C-4C92-A485-C9C0CD4672F3}" dt="2023-05-03T21:52:17.799" v="472" actId="1076"/>
          <ac:picMkLst>
            <pc:docMk/>
            <pc:sldMk cId="2985189572" sldId="2076137334"/>
            <ac:picMk id="5" creationId="{C8A93E4A-9E14-4EE4-B0CE-6BD7824B2EFB}"/>
          </ac:picMkLst>
        </pc:picChg>
      </pc:sldChg>
      <pc:sldChg chg="del">
        <pc:chgData name="Moris Montejo" userId="55e843e1-b95f-4cc0-a457-c4d5fafa72c5" providerId="ADAL" clId="{69CE3EB2-A93C-4C92-A485-C9C0CD4672F3}" dt="2023-05-03T21:33:58.042" v="284" actId="47"/>
        <pc:sldMkLst>
          <pc:docMk/>
          <pc:sldMk cId="2574956761" sldId="2076137335"/>
        </pc:sldMkLst>
      </pc:sldChg>
      <pc:sldChg chg="del">
        <pc:chgData name="Moris Montejo" userId="55e843e1-b95f-4cc0-a457-c4d5fafa72c5" providerId="ADAL" clId="{69CE3EB2-A93C-4C92-A485-C9C0CD4672F3}" dt="2023-05-03T21:48:27.501" v="383" actId="47"/>
        <pc:sldMkLst>
          <pc:docMk/>
          <pc:sldMk cId="1257626105" sldId="2076137336"/>
        </pc:sldMkLst>
      </pc:sldChg>
      <pc:sldChg chg="addSp modSp mod modAnim">
        <pc:chgData name="Moris Montejo" userId="55e843e1-b95f-4cc0-a457-c4d5fafa72c5" providerId="ADAL" clId="{69CE3EB2-A93C-4C92-A485-C9C0CD4672F3}" dt="2023-05-03T21:31:54.791" v="261"/>
        <pc:sldMkLst>
          <pc:docMk/>
          <pc:sldMk cId="1844858270" sldId="2076137337"/>
        </pc:sldMkLst>
        <pc:spChg chg="mod">
          <ac:chgData name="Moris Montejo" userId="55e843e1-b95f-4cc0-a457-c4d5fafa72c5" providerId="ADAL" clId="{69CE3EB2-A93C-4C92-A485-C9C0CD4672F3}" dt="2023-05-03T21:31:28.223" v="257" actId="207"/>
          <ac:spMkLst>
            <pc:docMk/>
            <pc:sldMk cId="1844858270" sldId="2076137337"/>
            <ac:spMk id="2" creationId="{0AA700E0-B3C4-C185-FC0C-EBB970011F1D}"/>
          </ac:spMkLst>
        </pc:spChg>
        <pc:spChg chg="add mod">
          <ac:chgData name="Moris Montejo" userId="55e843e1-b95f-4cc0-a457-c4d5fafa72c5" providerId="ADAL" clId="{69CE3EB2-A93C-4C92-A485-C9C0CD4672F3}" dt="2023-05-03T21:18:58.750" v="123"/>
          <ac:spMkLst>
            <pc:docMk/>
            <pc:sldMk cId="1844858270" sldId="2076137337"/>
            <ac:spMk id="3" creationId="{0F96AF69-B32A-A086-DE21-730BC3B56FE5}"/>
          </ac:spMkLst>
        </pc:spChg>
        <pc:spChg chg="mod">
          <ac:chgData name="Moris Montejo" userId="55e843e1-b95f-4cc0-a457-c4d5fafa72c5" providerId="ADAL" clId="{69CE3EB2-A93C-4C92-A485-C9C0CD4672F3}" dt="2023-05-03T21:31:33.777" v="258" actId="12"/>
          <ac:spMkLst>
            <pc:docMk/>
            <pc:sldMk cId="1844858270" sldId="2076137337"/>
            <ac:spMk id="4" creationId="{B53D9353-92BE-94FF-323B-46ED246F0C10}"/>
          </ac:spMkLst>
        </pc:spChg>
      </pc:sldChg>
      <pc:sldChg chg="addSp modSp mod">
        <pc:chgData name="Moris Montejo" userId="55e843e1-b95f-4cc0-a457-c4d5fafa72c5" providerId="ADAL" clId="{69CE3EB2-A93C-4C92-A485-C9C0CD4672F3}" dt="2023-05-03T21:29:17.371" v="230" actId="207"/>
        <pc:sldMkLst>
          <pc:docMk/>
          <pc:sldMk cId="3126041446" sldId="2076137338"/>
        </pc:sldMkLst>
        <pc:spChg chg="mod">
          <ac:chgData name="Moris Montejo" userId="55e843e1-b95f-4cc0-a457-c4d5fafa72c5" providerId="ADAL" clId="{69CE3EB2-A93C-4C92-A485-C9C0CD4672F3}" dt="2023-05-03T21:28:57.498" v="227" actId="207"/>
          <ac:spMkLst>
            <pc:docMk/>
            <pc:sldMk cId="3126041446" sldId="2076137338"/>
            <ac:spMk id="2" creationId="{00000000-0000-0000-0000-000000000000}"/>
          </ac:spMkLst>
        </pc:spChg>
        <pc:spChg chg="add mod">
          <ac:chgData name="Moris Montejo" userId="55e843e1-b95f-4cc0-a457-c4d5fafa72c5" providerId="ADAL" clId="{69CE3EB2-A93C-4C92-A485-C9C0CD4672F3}" dt="2023-05-03T21:18:54.946" v="120"/>
          <ac:spMkLst>
            <pc:docMk/>
            <pc:sldMk cId="3126041446" sldId="2076137338"/>
            <ac:spMk id="6" creationId="{51412500-D69F-0F83-8A3E-1D701EA520AF}"/>
          </ac:spMkLst>
        </pc:spChg>
        <pc:spChg chg="mod">
          <ac:chgData name="Moris Montejo" userId="55e843e1-b95f-4cc0-a457-c4d5fafa72c5" providerId="ADAL" clId="{69CE3EB2-A93C-4C92-A485-C9C0CD4672F3}" dt="2023-05-03T21:29:17.371" v="230" actId="207"/>
          <ac:spMkLst>
            <pc:docMk/>
            <pc:sldMk cId="3126041446" sldId="2076137338"/>
            <ac:spMk id="11" creationId="{9A93F10C-262A-4341-8767-CE55FE548378}"/>
          </ac:spMkLst>
        </pc:spChg>
      </pc:sldChg>
      <pc:sldChg chg="addSp modSp mod modAnim">
        <pc:chgData name="Moris Montejo" userId="55e843e1-b95f-4cc0-a457-c4d5fafa72c5" providerId="ADAL" clId="{69CE3EB2-A93C-4C92-A485-C9C0CD4672F3}" dt="2023-05-03T21:44:41.112" v="356"/>
        <pc:sldMkLst>
          <pc:docMk/>
          <pc:sldMk cId="307822543" sldId="2076137339"/>
        </pc:sldMkLst>
        <pc:spChg chg="mod">
          <ac:chgData name="Moris Montejo" userId="55e843e1-b95f-4cc0-a457-c4d5fafa72c5" providerId="ADAL" clId="{69CE3EB2-A93C-4C92-A485-C9C0CD4672F3}" dt="2023-05-03T21:44:11.013" v="351" actId="207"/>
          <ac:spMkLst>
            <pc:docMk/>
            <pc:sldMk cId="307822543" sldId="2076137339"/>
            <ac:spMk id="2" creationId="{00000000-0000-0000-0000-000000000000}"/>
          </ac:spMkLst>
        </pc:spChg>
        <pc:spChg chg="add mod">
          <ac:chgData name="Moris Montejo" userId="55e843e1-b95f-4cc0-a457-c4d5fafa72c5" providerId="ADAL" clId="{69CE3EB2-A93C-4C92-A485-C9C0CD4672F3}" dt="2023-05-03T21:19:32.976" v="141"/>
          <ac:spMkLst>
            <pc:docMk/>
            <pc:sldMk cId="307822543" sldId="2076137339"/>
            <ac:spMk id="3" creationId="{F9055F90-2E18-DC99-3ADC-C76614AB9E7F}"/>
          </ac:spMkLst>
        </pc:spChg>
        <pc:spChg chg="mod">
          <ac:chgData name="Moris Montejo" userId="55e843e1-b95f-4cc0-a457-c4d5fafa72c5" providerId="ADAL" clId="{69CE3EB2-A93C-4C92-A485-C9C0CD4672F3}" dt="2023-05-03T21:44:17.407" v="352" actId="12"/>
          <ac:spMkLst>
            <pc:docMk/>
            <pc:sldMk cId="307822543" sldId="2076137339"/>
            <ac:spMk id="12" creationId="{257BD2AA-A0D2-4BF8-A946-F42DCCE89E66}"/>
          </ac:spMkLst>
        </pc:spChg>
      </pc:sldChg>
      <pc:sldChg chg="addSp modSp mod modAnim">
        <pc:chgData name="Moris Montejo" userId="55e843e1-b95f-4cc0-a457-c4d5fafa72c5" providerId="ADAL" clId="{69CE3EB2-A93C-4C92-A485-C9C0CD4672F3}" dt="2023-05-03T21:45:26.603" v="364"/>
        <pc:sldMkLst>
          <pc:docMk/>
          <pc:sldMk cId="2338184350" sldId="2076137340"/>
        </pc:sldMkLst>
        <pc:spChg chg="mod">
          <ac:chgData name="Moris Montejo" userId="55e843e1-b95f-4cc0-a457-c4d5fafa72c5" providerId="ADAL" clId="{69CE3EB2-A93C-4C92-A485-C9C0CD4672F3}" dt="2023-05-03T21:45:08.928" v="361" actId="207"/>
          <ac:spMkLst>
            <pc:docMk/>
            <pc:sldMk cId="2338184350" sldId="2076137340"/>
            <ac:spMk id="2" creationId="{00000000-0000-0000-0000-000000000000}"/>
          </ac:spMkLst>
        </pc:spChg>
        <pc:spChg chg="add mod">
          <ac:chgData name="Moris Montejo" userId="55e843e1-b95f-4cc0-a457-c4d5fafa72c5" providerId="ADAL" clId="{69CE3EB2-A93C-4C92-A485-C9C0CD4672F3}" dt="2023-05-03T21:19:35.572" v="143"/>
          <ac:spMkLst>
            <pc:docMk/>
            <pc:sldMk cId="2338184350" sldId="2076137340"/>
            <ac:spMk id="3" creationId="{D64787DC-F56B-1899-934D-6E4C21F76A50}"/>
          </ac:spMkLst>
        </pc:spChg>
      </pc:sldChg>
      <pc:sldChg chg="modSp mod">
        <pc:chgData name="Moris Montejo" userId="55e843e1-b95f-4cc0-a457-c4d5fafa72c5" providerId="ADAL" clId="{69CE3EB2-A93C-4C92-A485-C9C0CD4672F3}" dt="2023-05-03T21:23:48.775" v="172" actId="207"/>
        <pc:sldMkLst>
          <pc:docMk/>
          <pc:sldMk cId="2850062681" sldId="2076137341"/>
        </pc:sldMkLst>
        <pc:spChg chg="mod">
          <ac:chgData name="Moris Montejo" userId="55e843e1-b95f-4cc0-a457-c4d5fafa72c5" providerId="ADAL" clId="{69CE3EB2-A93C-4C92-A485-C9C0CD4672F3}" dt="2023-05-03T21:23:48.775" v="172" actId="207"/>
          <ac:spMkLst>
            <pc:docMk/>
            <pc:sldMk cId="2850062681" sldId="2076137341"/>
            <ac:spMk id="2" creationId="{00000000-0000-0000-0000-000000000000}"/>
          </ac:spMkLst>
        </pc:spChg>
      </pc:sldChg>
      <pc:sldChg chg="add">
        <pc:chgData name="Moris Montejo" userId="55e843e1-b95f-4cc0-a457-c4d5fafa72c5" providerId="ADAL" clId="{69CE3EB2-A93C-4C92-A485-C9C0CD4672F3}" dt="2023-05-03T21:15:19.711" v="0"/>
        <pc:sldMkLst>
          <pc:docMk/>
          <pc:sldMk cId="2172348592" sldId="2076137342"/>
        </pc:sldMkLst>
      </pc:sldChg>
      <pc:sldChg chg="modSp add mod">
        <pc:chgData name="Moris Montejo" userId="55e843e1-b95f-4cc0-a457-c4d5fafa72c5" providerId="ADAL" clId="{69CE3EB2-A93C-4C92-A485-C9C0CD4672F3}" dt="2023-05-03T21:18:11.576" v="107" actId="2710"/>
        <pc:sldMkLst>
          <pc:docMk/>
          <pc:sldMk cId="601706283" sldId="2145706662"/>
        </pc:sldMkLst>
        <pc:spChg chg="mod">
          <ac:chgData name="Moris Montejo" userId="55e843e1-b95f-4cc0-a457-c4d5fafa72c5" providerId="ADAL" clId="{69CE3EB2-A93C-4C92-A485-C9C0CD4672F3}" dt="2023-05-03T21:18:11.576" v="107" actId="2710"/>
          <ac:spMkLst>
            <pc:docMk/>
            <pc:sldMk cId="601706283" sldId="2145706662"/>
            <ac:spMk id="5" creationId="{27132E6D-A6EE-402B-895A-D0B053AB702A}"/>
          </ac:spMkLst>
        </pc:spChg>
      </pc:sldChg>
      <pc:sldChg chg="modSp add mod">
        <pc:chgData name="Moris Montejo" userId="55e843e1-b95f-4cc0-a457-c4d5fafa72c5" providerId="ADAL" clId="{69CE3EB2-A93C-4C92-A485-C9C0CD4672F3}" dt="2023-05-03T21:17:34.160" v="58" actId="20577"/>
        <pc:sldMkLst>
          <pc:docMk/>
          <pc:sldMk cId="641711193" sldId="2147469902"/>
        </pc:sldMkLst>
        <pc:graphicFrameChg chg="mod modGraphic">
          <ac:chgData name="Moris Montejo" userId="55e843e1-b95f-4cc0-a457-c4d5fafa72c5" providerId="ADAL" clId="{69CE3EB2-A93C-4C92-A485-C9C0CD4672F3}" dt="2023-05-03T21:17:34.160" v="58" actId="20577"/>
          <ac:graphicFrameMkLst>
            <pc:docMk/>
            <pc:sldMk cId="641711193" sldId="2147469902"/>
            <ac:graphicFrameMk id="41" creationId="{2F2EA0C9-C38D-4F1A-8551-0B45DED4B9B8}"/>
          </ac:graphicFrameMkLst>
        </pc:graphicFrameChg>
        <pc:cxnChg chg="mod">
          <ac:chgData name="Moris Montejo" userId="55e843e1-b95f-4cc0-a457-c4d5fafa72c5" providerId="ADAL" clId="{69CE3EB2-A93C-4C92-A485-C9C0CD4672F3}" dt="2023-05-03T21:16:46.253" v="32" actId="1035"/>
          <ac:cxnSpMkLst>
            <pc:docMk/>
            <pc:sldMk cId="641711193" sldId="2147469902"/>
            <ac:cxnSpMk id="5" creationId="{216557A9-2B37-9FB4-D38C-37BBE67160F2}"/>
          </ac:cxnSpMkLst>
        </pc:cxnChg>
        <pc:cxnChg chg="mod">
          <ac:chgData name="Moris Montejo" userId="55e843e1-b95f-4cc0-a457-c4d5fafa72c5" providerId="ADAL" clId="{69CE3EB2-A93C-4C92-A485-C9C0CD4672F3}" dt="2023-05-03T21:16:51.745" v="48" actId="1035"/>
          <ac:cxnSpMkLst>
            <pc:docMk/>
            <pc:sldMk cId="641711193" sldId="2147469902"/>
            <ac:cxnSpMk id="6" creationId="{2C8F0754-DCF9-5682-73CA-C4711001203E}"/>
          </ac:cxnSpMkLst>
        </pc:cxnChg>
        <pc:cxnChg chg="mod">
          <ac:chgData name="Moris Montejo" userId="55e843e1-b95f-4cc0-a457-c4d5fafa72c5" providerId="ADAL" clId="{69CE3EB2-A93C-4C92-A485-C9C0CD4672F3}" dt="2023-05-03T21:16:42.232" v="21" actId="1035"/>
          <ac:cxnSpMkLst>
            <pc:docMk/>
            <pc:sldMk cId="641711193" sldId="2147469902"/>
            <ac:cxnSpMk id="50" creationId="{26FAB757-B91F-42E0-8DDA-81C39A2F8225}"/>
          </ac:cxnSpMkLst>
        </pc:cxnChg>
      </pc:sldChg>
      <pc:sldChg chg="del">
        <pc:chgData name="Moris Montejo" userId="55e843e1-b95f-4cc0-a457-c4d5fafa72c5" providerId="ADAL" clId="{69CE3EB2-A93C-4C92-A485-C9C0CD4672F3}" dt="2023-05-03T21:17:51.767" v="61"/>
        <pc:sldMkLst>
          <pc:docMk/>
          <pc:sldMk cId="1119379234" sldId="2147469903"/>
        </pc:sldMkLst>
      </pc:sldChg>
      <pc:sldChg chg="add del">
        <pc:chgData name="Moris Montejo" userId="55e843e1-b95f-4cc0-a457-c4d5fafa72c5" providerId="ADAL" clId="{69CE3EB2-A93C-4C92-A485-C9C0CD4672F3}" dt="2023-05-03T21:18:36.742" v="112"/>
        <pc:sldMkLst>
          <pc:docMk/>
          <pc:sldMk cId="1994351391" sldId="2147469903"/>
        </pc:sldMkLst>
      </pc:sldChg>
      <pc:sldChg chg="modSp add mod">
        <pc:chgData name="Moris Montejo" userId="55e843e1-b95f-4cc0-a457-c4d5fafa72c5" providerId="ADAL" clId="{69CE3EB2-A93C-4C92-A485-C9C0CD4672F3}" dt="2023-05-03T21:24:20.961" v="216" actId="20577"/>
        <pc:sldMkLst>
          <pc:docMk/>
          <pc:sldMk cId="2873351802" sldId="2147469903"/>
        </pc:sldMkLst>
        <pc:spChg chg="mod">
          <ac:chgData name="Moris Montejo" userId="55e843e1-b95f-4cc0-a457-c4d5fafa72c5" providerId="ADAL" clId="{69CE3EB2-A93C-4C92-A485-C9C0CD4672F3}" dt="2023-05-03T21:24:20.961" v="216" actId="20577"/>
          <ac:spMkLst>
            <pc:docMk/>
            <pc:sldMk cId="2873351802" sldId="2147469903"/>
            <ac:spMk id="5" creationId="{27132E6D-A6EE-402B-895A-D0B053AB702A}"/>
          </ac:spMkLst>
        </pc:spChg>
      </pc:sldChg>
      <pc:sldChg chg="modSp add mod modNotesTx">
        <pc:chgData name="Moris Montejo" userId="55e843e1-b95f-4cc0-a457-c4d5fafa72c5" providerId="ADAL" clId="{69CE3EB2-A93C-4C92-A485-C9C0CD4672F3}" dt="2023-05-03T21:33:54.066" v="283" actId="20577"/>
        <pc:sldMkLst>
          <pc:docMk/>
          <pc:sldMk cId="984083080" sldId="2147469904"/>
        </pc:sldMkLst>
        <pc:spChg chg="mod">
          <ac:chgData name="Moris Montejo" userId="55e843e1-b95f-4cc0-a457-c4d5fafa72c5" providerId="ADAL" clId="{69CE3EB2-A93C-4C92-A485-C9C0CD4672F3}" dt="2023-05-03T21:33:18.725" v="273"/>
          <ac:spMkLst>
            <pc:docMk/>
            <pc:sldMk cId="984083080" sldId="2147469904"/>
            <ac:spMk id="5" creationId="{3F83BB97-773A-4BFE-A8A1-A09521541F7F}"/>
          </ac:spMkLst>
        </pc:spChg>
        <pc:spChg chg="mod">
          <ac:chgData name="Moris Montejo" userId="55e843e1-b95f-4cc0-a457-c4d5fafa72c5" providerId="ADAL" clId="{69CE3EB2-A93C-4C92-A485-C9C0CD4672F3}" dt="2023-05-03T21:33:54.066" v="283" actId="20577"/>
          <ac:spMkLst>
            <pc:docMk/>
            <pc:sldMk cId="984083080" sldId="2147469904"/>
            <ac:spMk id="17" creationId="{ACB878CC-94A7-4ED0-A6E6-34F9BAEF01B0}"/>
          </ac:spMkLst>
        </pc:spChg>
      </pc:sldChg>
      <pc:sldChg chg="modSp add mod">
        <pc:chgData name="Moris Montejo" userId="55e843e1-b95f-4cc0-a457-c4d5fafa72c5" providerId="ADAL" clId="{69CE3EB2-A93C-4C92-A485-C9C0CD4672F3}" dt="2023-05-03T21:34:14.265" v="324" actId="20577"/>
        <pc:sldMkLst>
          <pc:docMk/>
          <pc:sldMk cId="174494594" sldId="2147469905"/>
        </pc:sldMkLst>
        <pc:spChg chg="mod">
          <ac:chgData name="Moris Montejo" userId="55e843e1-b95f-4cc0-a457-c4d5fafa72c5" providerId="ADAL" clId="{69CE3EB2-A93C-4C92-A485-C9C0CD4672F3}" dt="2023-05-03T21:34:14.265" v="324" actId="20577"/>
          <ac:spMkLst>
            <pc:docMk/>
            <pc:sldMk cId="174494594" sldId="2147469905"/>
            <ac:spMk id="5" creationId="{27132E6D-A6EE-402B-895A-D0B053AB702A}"/>
          </ac:spMkLst>
        </pc:spChg>
      </pc:sldChg>
      <pc:sldChg chg="modSp add mod modNotesTx">
        <pc:chgData name="Moris Montejo" userId="55e843e1-b95f-4cc0-a457-c4d5fafa72c5" providerId="ADAL" clId="{69CE3EB2-A93C-4C92-A485-C9C0CD4672F3}" dt="2023-05-03T21:48:22.371" v="382"/>
        <pc:sldMkLst>
          <pc:docMk/>
          <pc:sldMk cId="1117999489" sldId="2147469906"/>
        </pc:sldMkLst>
        <pc:spChg chg="mod">
          <ac:chgData name="Moris Montejo" userId="55e843e1-b95f-4cc0-a457-c4d5fafa72c5" providerId="ADAL" clId="{69CE3EB2-A93C-4C92-A485-C9C0CD4672F3}" dt="2023-05-03T21:48:13.376" v="381" actId="20577"/>
          <ac:spMkLst>
            <pc:docMk/>
            <pc:sldMk cId="1117999489" sldId="2147469906"/>
            <ac:spMk id="5" creationId="{3F83BB97-773A-4BFE-A8A1-A09521541F7F}"/>
          </ac:spMkLst>
        </pc:spChg>
        <pc:spChg chg="mod">
          <ac:chgData name="Moris Montejo" userId="55e843e1-b95f-4cc0-a457-c4d5fafa72c5" providerId="ADAL" clId="{69CE3EB2-A93C-4C92-A485-C9C0CD4672F3}" dt="2023-05-03T21:48:22.371" v="382"/>
          <ac:spMkLst>
            <pc:docMk/>
            <pc:sldMk cId="1117999489" sldId="2147469906"/>
            <ac:spMk id="17" creationId="{ACB878CC-94A7-4ED0-A6E6-34F9BAEF01B0}"/>
          </ac:spMkLst>
        </pc:spChg>
      </pc:sldChg>
      <pc:sldChg chg="modSp add mod">
        <pc:chgData name="Moris Montejo" userId="55e843e1-b95f-4cc0-a457-c4d5fafa72c5" providerId="ADAL" clId="{69CE3EB2-A93C-4C92-A485-C9C0CD4672F3}" dt="2023-05-03T21:49:05.814" v="456" actId="20577"/>
        <pc:sldMkLst>
          <pc:docMk/>
          <pc:sldMk cId="2564359180" sldId="2147469907"/>
        </pc:sldMkLst>
        <pc:spChg chg="mod">
          <ac:chgData name="Moris Montejo" userId="55e843e1-b95f-4cc0-a457-c4d5fafa72c5" providerId="ADAL" clId="{69CE3EB2-A93C-4C92-A485-C9C0CD4672F3}" dt="2023-05-03T21:49:05.814" v="456" actId="20577"/>
          <ac:spMkLst>
            <pc:docMk/>
            <pc:sldMk cId="2564359180" sldId="2147469907"/>
            <ac:spMk id="5" creationId="{27132E6D-A6EE-402B-895A-D0B053AB702A}"/>
          </ac:spMkLst>
        </pc:spChg>
      </pc:sldChg>
      <pc:sldChg chg="new del">
        <pc:chgData name="Moris Montejo" userId="55e843e1-b95f-4cc0-a457-c4d5fafa72c5" providerId="ADAL" clId="{69CE3EB2-A93C-4C92-A485-C9C0CD4672F3}" dt="2023-05-03T21:48:43.111" v="385" actId="680"/>
        <pc:sldMkLst>
          <pc:docMk/>
          <pc:sldMk cId="3593925750" sldId="2147469907"/>
        </pc:sldMkLst>
      </pc:sldChg>
      <pc:sldChg chg="del">
        <pc:chgData name="Moris Montejo" userId="55e843e1-b95f-4cc0-a457-c4d5fafa72c5" providerId="ADAL" clId="{69CE3EB2-A93C-4C92-A485-C9C0CD4672F3}" dt="2023-05-03T21:49:12.743" v="458" actId="47"/>
        <pc:sldMkLst>
          <pc:docMk/>
          <pc:sldMk cId="807265521" sldId="2147469908"/>
        </pc:sldMkLst>
      </pc:sldChg>
      <pc:sldChg chg="modSp add mod modNotesTx">
        <pc:chgData name="Moris Montejo" userId="55e843e1-b95f-4cc0-a457-c4d5fafa72c5" providerId="ADAL" clId="{69CE3EB2-A93C-4C92-A485-C9C0CD4672F3}" dt="2023-05-03T21:53:17.667" v="483" actId="2710"/>
        <pc:sldMkLst>
          <pc:docMk/>
          <pc:sldMk cId="2843062585" sldId="2147469908"/>
        </pc:sldMkLst>
        <pc:spChg chg="mod">
          <ac:chgData name="Moris Montejo" userId="55e843e1-b95f-4cc0-a457-c4d5fafa72c5" providerId="ADAL" clId="{69CE3EB2-A93C-4C92-A485-C9C0CD4672F3}" dt="2023-05-03T21:52:38.887" v="475"/>
          <ac:spMkLst>
            <pc:docMk/>
            <pc:sldMk cId="2843062585" sldId="2147469908"/>
            <ac:spMk id="5" creationId="{3F83BB97-773A-4BFE-A8A1-A09521541F7F}"/>
          </ac:spMkLst>
        </pc:spChg>
        <pc:spChg chg="mod">
          <ac:chgData name="Moris Montejo" userId="55e843e1-b95f-4cc0-a457-c4d5fafa72c5" providerId="ADAL" clId="{69CE3EB2-A93C-4C92-A485-C9C0CD4672F3}" dt="2023-05-03T21:53:17.667" v="483" actId="2710"/>
          <ac:spMkLst>
            <pc:docMk/>
            <pc:sldMk cId="2843062585" sldId="2147469908"/>
            <ac:spMk id="17" creationId="{ACB878CC-94A7-4ED0-A6E6-34F9BAEF01B0}"/>
          </ac:spMkLst>
        </pc:spChg>
      </pc:sldChg>
      <pc:sldChg chg="add">
        <pc:chgData name="Moris Montejo" userId="55e843e1-b95f-4cc0-a457-c4d5fafa72c5" providerId="ADAL" clId="{69CE3EB2-A93C-4C92-A485-C9C0CD4672F3}" dt="2023-05-03T21:53:30.390" v="485"/>
        <pc:sldMkLst>
          <pc:docMk/>
          <pc:sldMk cId="1731996720" sldId="2147469909"/>
        </pc:sldMkLst>
      </pc:sldChg>
      <pc:sldChg chg="modSp mod">
        <pc:chgData name="Moris Montejo" userId="55e843e1-b95f-4cc0-a457-c4d5fafa72c5" providerId="ADAL" clId="{69CE3EB2-A93C-4C92-A485-C9C0CD4672F3}" dt="2023-05-04T14:08:48.103" v="526" actId="20577"/>
        <pc:sldMkLst>
          <pc:docMk/>
          <pc:sldMk cId="958331285" sldId="2147469910"/>
        </pc:sldMkLst>
        <pc:spChg chg="mod">
          <ac:chgData name="Moris Montejo" userId="55e843e1-b95f-4cc0-a457-c4d5fafa72c5" providerId="ADAL" clId="{69CE3EB2-A93C-4C92-A485-C9C0CD4672F3}" dt="2023-05-04T14:08:48.103" v="526" actId="20577"/>
          <ac:spMkLst>
            <pc:docMk/>
            <pc:sldMk cId="958331285" sldId="2147469910"/>
            <ac:spMk id="6" creationId="{12808BD5-6BEE-4164-9264-E55A823F2E3D}"/>
          </ac:spMkLst>
        </pc:spChg>
      </pc:sldChg>
      <pc:sldChg chg="add del">
        <pc:chgData name="Moris Montejo" userId="55e843e1-b95f-4cc0-a457-c4d5fafa72c5" providerId="ADAL" clId="{69CE3EB2-A93C-4C92-A485-C9C0CD4672F3}" dt="2023-05-03T21:53:48.785" v="488" actId="47"/>
        <pc:sldMkLst>
          <pc:docMk/>
          <pc:sldMk cId="3428807029" sldId="2147469910"/>
        </pc:sldMkLst>
      </pc:sldChg>
    </pc:docChg>
  </pc:docChgLst>
  <pc:docChgLst>
    <pc:chgData name="Vanitha Prabhakaran" userId="S::vanithp@microsoft.com::e95eb377-dfdd-4aab-8cbe-ebaf486b18a5" providerId="AD" clId="Web-{4940B4D7-2266-7980-BA0B-0176BCEFEDA5}"/>
    <pc:docChg chg="modSld">
      <pc:chgData name="Vanitha Prabhakaran" userId="S::vanithp@microsoft.com::e95eb377-dfdd-4aab-8cbe-ebaf486b18a5" providerId="AD" clId="Web-{4940B4D7-2266-7980-BA0B-0176BCEFEDA5}" dt="2021-09-02T19:36:10.328" v="2"/>
      <pc:docMkLst>
        <pc:docMk/>
      </pc:docMkLst>
      <pc:sldChg chg="addSp">
        <pc:chgData name="Vanitha Prabhakaran" userId="S::vanithp@microsoft.com::e95eb377-dfdd-4aab-8cbe-ebaf486b18a5" providerId="AD" clId="Web-{4940B4D7-2266-7980-BA0B-0176BCEFEDA5}" dt="2021-09-02T19:36:10.328" v="2"/>
        <pc:sldMkLst>
          <pc:docMk/>
          <pc:sldMk cId="2242852715" sldId="257"/>
        </pc:sldMkLst>
        <pc:spChg chg="add">
          <ac:chgData name="Vanitha Prabhakaran" userId="S::vanithp@microsoft.com::e95eb377-dfdd-4aab-8cbe-ebaf486b18a5" providerId="AD" clId="Web-{4940B4D7-2266-7980-BA0B-0176BCEFEDA5}" dt="2021-09-02T19:36:05.969" v="0"/>
          <ac:spMkLst>
            <pc:docMk/>
            <pc:sldMk cId="2242852715" sldId="257"/>
            <ac:spMk id="3" creationId="{743C3B0A-A836-439B-950C-1AAD5DB5CA53}"/>
          </ac:spMkLst>
        </pc:spChg>
        <pc:spChg chg="add">
          <ac:chgData name="Vanitha Prabhakaran" userId="S::vanithp@microsoft.com::e95eb377-dfdd-4aab-8cbe-ebaf486b18a5" providerId="AD" clId="Web-{4940B4D7-2266-7980-BA0B-0176BCEFEDA5}" dt="2021-09-02T19:36:07.813" v="1"/>
          <ac:spMkLst>
            <pc:docMk/>
            <pc:sldMk cId="2242852715" sldId="257"/>
            <ac:spMk id="4" creationId="{49858A07-02B4-4F10-A82B-C6EA5A0D5BB2}"/>
          </ac:spMkLst>
        </pc:spChg>
        <pc:spChg chg="add">
          <ac:chgData name="Vanitha Prabhakaran" userId="S::vanithp@microsoft.com::e95eb377-dfdd-4aab-8cbe-ebaf486b18a5" providerId="AD" clId="Web-{4940B4D7-2266-7980-BA0B-0176BCEFEDA5}" dt="2021-09-02T19:36:10.328" v="2"/>
          <ac:spMkLst>
            <pc:docMk/>
            <pc:sldMk cId="2242852715" sldId="257"/>
            <ac:spMk id="5" creationId="{93DA8CF5-EB5F-43D7-B113-37F99FA8D657}"/>
          </ac:spMkLst>
        </pc:spChg>
      </pc:sldChg>
    </pc:docChg>
  </pc:docChgLst>
  <pc:docChgLst>
    <pc:chgData name="Ellen Brady" userId="2292e5f9502477d7" providerId="Windows Live" clId="Web-{50835350-36A2-47ED-ADE4-9893F1E33856}"/>
    <pc:docChg chg="modSld">
      <pc:chgData name="Ellen Brady" userId="2292e5f9502477d7" providerId="Windows Live" clId="Web-{50835350-36A2-47ED-ADE4-9893F1E33856}" dt="2021-12-05T18:57:15.717" v="104"/>
      <pc:docMkLst>
        <pc:docMk/>
      </pc:docMkLst>
      <pc:sldChg chg="modSp">
        <pc:chgData name="Ellen Brady" userId="2292e5f9502477d7" providerId="Windows Live" clId="Web-{50835350-36A2-47ED-ADE4-9893F1E33856}" dt="2021-12-05T18:45:28.197" v="0" actId="20577"/>
        <pc:sldMkLst>
          <pc:docMk/>
          <pc:sldMk cId="914707366" sldId="261"/>
        </pc:sldMkLst>
        <pc:spChg chg="mod">
          <ac:chgData name="Ellen Brady" userId="2292e5f9502477d7" providerId="Windows Live" clId="Web-{50835350-36A2-47ED-ADE4-9893F1E33856}" dt="2021-12-05T18:45:28.197" v="0" actId="20577"/>
          <ac:spMkLst>
            <pc:docMk/>
            <pc:sldMk cId="914707366" sldId="261"/>
            <ac:spMk id="10" creationId="{DD50E788-0DD8-4D58-9657-26F9B3E43DA5}"/>
          </ac:spMkLst>
        </pc:spChg>
      </pc:sldChg>
      <pc:sldChg chg="modSp">
        <pc:chgData name="Ellen Brady" userId="2292e5f9502477d7" providerId="Windows Live" clId="Web-{50835350-36A2-47ED-ADE4-9893F1E33856}" dt="2021-12-05T18:47:35.226" v="80" actId="1076"/>
        <pc:sldMkLst>
          <pc:docMk/>
          <pc:sldMk cId="4258704013" sldId="270"/>
        </pc:sldMkLst>
        <pc:spChg chg="mod">
          <ac:chgData name="Ellen Brady" userId="2292e5f9502477d7" providerId="Windows Live" clId="Web-{50835350-36A2-47ED-ADE4-9893F1E33856}" dt="2021-12-05T18:47:35.226" v="80" actId="1076"/>
          <ac:spMkLst>
            <pc:docMk/>
            <pc:sldMk cId="4258704013" sldId="270"/>
            <ac:spMk id="45" creationId="{DD1BE1B5-EB02-48C7-86FE-13024AA03BBC}"/>
          </ac:spMkLst>
        </pc:spChg>
        <pc:spChg chg="mod">
          <ac:chgData name="Ellen Brady" userId="2292e5f9502477d7" providerId="Windows Live" clId="Web-{50835350-36A2-47ED-ADE4-9893F1E33856}" dt="2021-12-05T18:45:55.916" v="8" actId="20577"/>
          <ac:spMkLst>
            <pc:docMk/>
            <pc:sldMk cId="4258704013" sldId="270"/>
            <ac:spMk id="46" creationId="{82B2FC76-46CB-4E42-8C00-BA252A439753}"/>
          </ac:spMkLst>
        </pc:spChg>
      </pc:sldChg>
      <pc:sldChg chg="modSp">
        <pc:chgData name="Ellen Brady" userId="2292e5f9502477d7" providerId="Windows Live" clId="Web-{50835350-36A2-47ED-ADE4-9893F1E33856}" dt="2021-12-05T18:49:40.817" v="84" actId="20577"/>
        <pc:sldMkLst>
          <pc:docMk/>
          <pc:sldMk cId="2973614756" sldId="277"/>
        </pc:sldMkLst>
        <pc:spChg chg="mod">
          <ac:chgData name="Ellen Brady" userId="2292e5f9502477d7" providerId="Windows Live" clId="Web-{50835350-36A2-47ED-ADE4-9893F1E33856}" dt="2021-12-05T18:49:40.817" v="84" actId="20577"/>
          <ac:spMkLst>
            <pc:docMk/>
            <pc:sldMk cId="2973614756" sldId="277"/>
            <ac:spMk id="3" creationId="{021516FB-B1BB-4B49-B929-C9CD8051EC98}"/>
          </ac:spMkLst>
        </pc:spChg>
      </pc:sldChg>
      <pc:sldChg chg="modSp">
        <pc:chgData name="Ellen Brady" userId="2292e5f9502477d7" providerId="Windows Live" clId="Web-{50835350-36A2-47ED-ADE4-9893F1E33856}" dt="2021-12-05T18:49:58.176" v="87" actId="20577"/>
        <pc:sldMkLst>
          <pc:docMk/>
          <pc:sldMk cId="3283954032" sldId="278"/>
        </pc:sldMkLst>
        <pc:spChg chg="mod">
          <ac:chgData name="Ellen Brady" userId="2292e5f9502477d7" providerId="Windows Live" clId="Web-{50835350-36A2-47ED-ADE4-9893F1E33856}" dt="2021-12-05T18:49:58.176" v="87" actId="20577"/>
          <ac:spMkLst>
            <pc:docMk/>
            <pc:sldMk cId="3283954032" sldId="278"/>
            <ac:spMk id="4" creationId="{C5D48BD6-B10C-4F56-B2FE-83665D123DF9}"/>
          </ac:spMkLst>
        </pc:spChg>
      </pc:sldChg>
      <pc:sldChg chg="modSp">
        <pc:chgData name="Ellen Brady" userId="2292e5f9502477d7" providerId="Windows Live" clId="Web-{50835350-36A2-47ED-ADE4-9893F1E33856}" dt="2021-12-05T18:50:07.707" v="88" actId="20577"/>
        <pc:sldMkLst>
          <pc:docMk/>
          <pc:sldMk cId="1240886345" sldId="280"/>
        </pc:sldMkLst>
        <pc:spChg chg="mod">
          <ac:chgData name="Ellen Brady" userId="2292e5f9502477d7" providerId="Windows Live" clId="Web-{50835350-36A2-47ED-ADE4-9893F1E33856}" dt="2021-12-05T18:50:07.707" v="88" actId="20577"/>
          <ac:spMkLst>
            <pc:docMk/>
            <pc:sldMk cId="1240886345" sldId="280"/>
            <ac:spMk id="3" creationId="{02871469-F5BA-4837-8F62-EC62057E3967}"/>
          </ac:spMkLst>
        </pc:spChg>
      </pc:sldChg>
      <pc:sldChg chg="modSp">
        <pc:chgData name="Ellen Brady" userId="2292e5f9502477d7" providerId="Windows Live" clId="Web-{50835350-36A2-47ED-ADE4-9893F1E33856}" dt="2021-12-05T18:50:44.004" v="91" actId="20577"/>
        <pc:sldMkLst>
          <pc:docMk/>
          <pc:sldMk cId="3225634840" sldId="281"/>
        </pc:sldMkLst>
        <pc:spChg chg="mod">
          <ac:chgData name="Ellen Brady" userId="2292e5f9502477d7" providerId="Windows Live" clId="Web-{50835350-36A2-47ED-ADE4-9893F1E33856}" dt="2021-12-05T18:50:44.004" v="91" actId="20577"/>
          <ac:spMkLst>
            <pc:docMk/>
            <pc:sldMk cId="3225634840" sldId="281"/>
            <ac:spMk id="4" creationId="{CC7E0E81-045F-4D91-B179-7A16566C7435}"/>
          </ac:spMkLst>
        </pc:spChg>
      </pc:sldChg>
      <pc:sldChg chg="modSp">
        <pc:chgData name="Ellen Brady" userId="2292e5f9502477d7" providerId="Windows Live" clId="Web-{50835350-36A2-47ED-ADE4-9893F1E33856}" dt="2021-12-05T18:52:38.001" v="94" actId="20577"/>
        <pc:sldMkLst>
          <pc:docMk/>
          <pc:sldMk cId="856770604" sldId="286"/>
        </pc:sldMkLst>
        <pc:spChg chg="mod">
          <ac:chgData name="Ellen Brady" userId="2292e5f9502477d7" providerId="Windows Live" clId="Web-{50835350-36A2-47ED-ADE4-9893F1E33856}" dt="2021-12-05T18:52:38.001" v="94" actId="20577"/>
          <ac:spMkLst>
            <pc:docMk/>
            <pc:sldMk cId="856770604" sldId="286"/>
            <ac:spMk id="4" creationId="{EC6A0C63-938D-4ECB-9686-41E6DB311AB2}"/>
          </ac:spMkLst>
        </pc:spChg>
      </pc:sldChg>
      <pc:sldChg chg="delSp modSp">
        <pc:chgData name="Ellen Brady" userId="2292e5f9502477d7" providerId="Windows Live" clId="Web-{50835350-36A2-47ED-ADE4-9893F1E33856}" dt="2021-12-05T18:56:37.840" v="96"/>
        <pc:sldMkLst>
          <pc:docMk/>
          <pc:sldMk cId="2154414143" sldId="2076137329"/>
        </pc:sldMkLst>
        <pc:spChg chg="del mod">
          <ac:chgData name="Ellen Brady" userId="2292e5f9502477d7" providerId="Windows Live" clId="Web-{50835350-36A2-47ED-ADE4-9893F1E33856}" dt="2021-12-05T18:56:37.840" v="96"/>
          <ac:spMkLst>
            <pc:docMk/>
            <pc:sldMk cId="2154414143" sldId="2076137329"/>
            <ac:spMk id="4" creationId="{35FE92BD-34BC-407C-AE73-E504179DBC23}"/>
          </ac:spMkLst>
        </pc:spChg>
      </pc:sldChg>
      <pc:sldChg chg="delSp modSp">
        <pc:chgData name="Ellen Brady" userId="2292e5f9502477d7" providerId="Windows Live" clId="Web-{50835350-36A2-47ED-ADE4-9893F1E33856}" dt="2021-12-05T18:56:49.858" v="98"/>
        <pc:sldMkLst>
          <pc:docMk/>
          <pc:sldMk cId="819147288" sldId="2076137330"/>
        </pc:sldMkLst>
        <pc:spChg chg="del mod">
          <ac:chgData name="Ellen Brady" userId="2292e5f9502477d7" providerId="Windows Live" clId="Web-{50835350-36A2-47ED-ADE4-9893F1E33856}" dt="2021-12-05T18:56:49.858" v="98"/>
          <ac:spMkLst>
            <pc:docMk/>
            <pc:sldMk cId="819147288" sldId="2076137330"/>
            <ac:spMk id="4" creationId="{35FE92BD-34BC-407C-AE73-E504179DBC23}"/>
          </ac:spMkLst>
        </pc:spChg>
      </pc:sldChg>
      <pc:sldChg chg="delSp modSp">
        <pc:chgData name="Ellen Brady" userId="2292e5f9502477d7" providerId="Windows Live" clId="Web-{50835350-36A2-47ED-ADE4-9893F1E33856}" dt="2021-12-05T18:56:56.530" v="100"/>
        <pc:sldMkLst>
          <pc:docMk/>
          <pc:sldMk cId="3947781748" sldId="2076137331"/>
        </pc:sldMkLst>
        <pc:spChg chg="del mod">
          <ac:chgData name="Ellen Brady" userId="2292e5f9502477d7" providerId="Windows Live" clId="Web-{50835350-36A2-47ED-ADE4-9893F1E33856}" dt="2021-12-05T18:56:56.530" v="100"/>
          <ac:spMkLst>
            <pc:docMk/>
            <pc:sldMk cId="3947781748" sldId="2076137331"/>
            <ac:spMk id="4" creationId="{35FE92BD-34BC-407C-AE73-E504179DBC23}"/>
          </ac:spMkLst>
        </pc:spChg>
      </pc:sldChg>
      <pc:sldChg chg="delSp modSp">
        <pc:chgData name="Ellen Brady" userId="2292e5f9502477d7" providerId="Windows Live" clId="Web-{50835350-36A2-47ED-ADE4-9893F1E33856}" dt="2021-12-05T18:57:09.405" v="102"/>
        <pc:sldMkLst>
          <pc:docMk/>
          <pc:sldMk cId="3508893578" sldId="2076137333"/>
        </pc:sldMkLst>
        <pc:spChg chg="del mod">
          <ac:chgData name="Ellen Brady" userId="2292e5f9502477d7" providerId="Windows Live" clId="Web-{50835350-36A2-47ED-ADE4-9893F1E33856}" dt="2021-12-05T18:57:09.405" v="102"/>
          <ac:spMkLst>
            <pc:docMk/>
            <pc:sldMk cId="3508893578" sldId="2076137333"/>
            <ac:spMk id="11" creationId="{94506D98-B40B-4042-944D-6ADD378D7ECE}"/>
          </ac:spMkLst>
        </pc:spChg>
      </pc:sldChg>
      <pc:sldChg chg="delSp modSp">
        <pc:chgData name="Ellen Brady" userId="2292e5f9502477d7" providerId="Windows Live" clId="Web-{50835350-36A2-47ED-ADE4-9893F1E33856}" dt="2021-12-05T18:57:15.717" v="104"/>
        <pc:sldMkLst>
          <pc:docMk/>
          <pc:sldMk cId="2985189572" sldId="2076137334"/>
        </pc:sldMkLst>
        <pc:spChg chg="del mod">
          <ac:chgData name="Ellen Brady" userId="2292e5f9502477d7" providerId="Windows Live" clId="Web-{50835350-36A2-47ED-ADE4-9893F1E33856}" dt="2021-12-05T18:57:15.717" v="104"/>
          <ac:spMkLst>
            <pc:docMk/>
            <pc:sldMk cId="2985189572" sldId="2076137334"/>
            <ac:spMk id="11" creationId="{94506D98-B40B-4042-944D-6ADD378D7E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powerapps.microsoft.com/en-us/support"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admin.microsoft.com/Adminportal/Home?source=applauncher#/servicehealth" TargetMode="External"/><Relationship Id="rId4" Type="http://schemas.openxmlformats.org/officeDocument/2006/relationships/hyperlink" Target="https://flow.microsoft.com/en-us/support"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ower-platform/admin/connector-events-power-platfor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11/29/2023</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dirty="0"/>
              <a:t>Workshop Version: 2.6</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10</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11/29/2023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9273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277137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Pete I think it’s worth mentioning this process as part of the </a:t>
            </a:r>
            <a:r>
              <a:rPr lang="en-US" err="1"/>
              <a:t>CoE</a:t>
            </a:r>
            <a:r>
              <a:rPr lang="en-US"/>
              <a:t> Kit here even though it’s not installed, but the ability to get alerts for soft limits sets is huge.</a:t>
            </a:r>
          </a:p>
          <a:p>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16</a:t>
            </a:fld>
            <a:endParaRPr lang="en-US"/>
          </a:p>
        </p:txBody>
      </p:sp>
    </p:spTree>
    <p:extLst>
      <p:ext uri="{BB962C8B-B14F-4D97-AF65-F5344CB8AC3E}">
        <p14:creationId xmlns:p14="http://schemas.microsoft.com/office/powerpoint/2010/main" val="205576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19</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11/29/2023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82" noProof="1">
                <a:solidFill>
                  <a:prstClr val="black"/>
                </a:solidFill>
                <a:latin typeface="Segoe UI Light" pitchFamily="34" charset="0"/>
              </a:rPr>
              <a:t>Consider demoing the following:</a:t>
            </a:r>
          </a:p>
          <a:p>
            <a:pPr lvl="0" defTabSz="914460">
              <a:lnSpc>
                <a:spcPct val="90000"/>
              </a:lnSpc>
              <a:spcAft>
                <a:spcPts val="333"/>
              </a:spcAft>
              <a:defRPr/>
            </a:pPr>
            <a:r>
              <a:rPr lang="fi-FI" sz="882" noProof="1">
                <a:solidFill>
                  <a:prstClr val="black"/>
                </a:solidFill>
                <a:latin typeface="Segoe UI Light" pitchFamily="34" charset="0"/>
              </a:rPr>
              <a:t>Go through all capacity reports in PPAC </a:t>
            </a:r>
            <a:endParaRPr lang="en-US" sz="900">
              <a:solidFill>
                <a:srgbClr val="FFFFFF"/>
              </a:solidFill>
              <a:latin typeface="Segoe UI"/>
            </a:endParaRPr>
          </a:p>
          <a:p>
            <a:pPr marL="0" lvl="0" indent="0">
              <a:buFont typeface="Arial" panose="020B0604020202020204" pitchFamily="34" charset="0"/>
              <a:buNone/>
              <a:defRPr/>
            </a:pPr>
            <a:endParaRPr lang="en-US" sz="882">
              <a:solidFill>
                <a:prstClr val="black"/>
              </a:solidFill>
              <a:latin typeface="Segoe UI Light" pitchFamily="34" charset="0"/>
            </a:endParaRPr>
          </a:p>
          <a:p>
            <a:pPr lvl="0" defTabSz="914460">
              <a:lnSpc>
                <a:spcPct val="90000"/>
              </a:lnSpc>
              <a:spcAft>
                <a:spcPts val="333"/>
              </a:spcAft>
            </a:pPr>
            <a:r>
              <a:rPr lang="en-US" sz="882">
                <a:solidFill>
                  <a:prstClr val="black"/>
                </a:solidFill>
                <a:latin typeface="Segoe UI Light" pitchFamily="34" charset="0"/>
              </a:rPr>
              <a:t>##########</a:t>
            </a:r>
          </a:p>
          <a:p>
            <a:pPr lvl="0" defTabSz="914460">
              <a:lnSpc>
                <a:spcPct val="90000"/>
              </a:lnSpc>
              <a:spcAft>
                <a:spcPts val="333"/>
              </a:spcAft>
            </a:pPr>
            <a:endParaRPr lang="en-US" sz="882">
              <a:solidFill>
                <a:prstClr val="black"/>
              </a:solidFill>
              <a:latin typeface="Segoe UI Light" pitchFamily="34" charset="0"/>
            </a:endParaRPr>
          </a:p>
          <a:p>
            <a:pPr lvl="0" defTabSz="914460">
              <a:lnSpc>
                <a:spcPct val="90000"/>
              </a:lnSpc>
              <a:spcAft>
                <a:spcPts val="333"/>
              </a:spcAft>
            </a:pPr>
            <a:endParaRPr lang="en-US" sz="882">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7959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11/29/2023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20</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11/29/2023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02050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11/29/2023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06783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48904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11/29/2023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43</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11/29/2023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82" noProof="1">
                <a:solidFill>
                  <a:prstClr val="black"/>
                </a:solidFill>
                <a:latin typeface="Segoe UI Light" pitchFamily="34" charset="0"/>
              </a:rPr>
              <a:t>Consider demoing the following:</a:t>
            </a:r>
          </a:p>
          <a:p>
            <a:pPr lvl="0" defTabSz="914460">
              <a:lnSpc>
                <a:spcPct val="90000"/>
              </a:lnSpc>
              <a:spcAft>
                <a:spcPts val="333"/>
              </a:spcAft>
              <a:defRPr/>
            </a:pPr>
            <a:r>
              <a:rPr lang="fi-FI" sz="882" noProof="1">
                <a:solidFill>
                  <a:prstClr val="black"/>
                </a:solidFill>
                <a:latin typeface="Segoe UI Light" pitchFamily="34" charset="0"/>
              </a:rPr>
              <a:t>Go through analytics reports in PPAC </a:t>
            </a:r>
            <a:endParaRPr lang="en-US" sz="900">
              <a:solidFill>
                <a:srgbClr val="FFFFFF"/>
              </a:solidFill>
              <a:latin typeface="Segoe UI"/>
            </a:endParaRPr>
          </a:p>
          <a:p>
            <a:pPr marL="0" lvl="0" indent="0">
              <a:buFont typeface="Arial" panose="020B0604020202020204" pitchFamily="34" charset="0"/>
              <a:buNone/>
              <a:defRPr/>
            </a:pPr>
            <a:endParaRPr lang="en-US" sz="882">
              <a:solidFill>
                <a:prstClr val="black"/>
              </a:solidFill>
              <a:latin typeface="Segoe UI Light" pitchFamily="34" charset="0"/>
            </a:endParaRPr>
          </a:p>
          <a:p>
            <a:pPr lvl="0" defTabSz="914460">
              <a:lnSpc>
                <a:spcPct val="90000"/>
              </a:lnSpc>
              <a:spcAft>
                <a:spcPts val="333"/>
              </a:spcAft>
            </a:pPr>
            <a:r>
              <a:rPr lang="en-US" sz="882">
                <a:solidFill>
                  <a:prstClr val="black"/>
                </a:solidFill>
                <a:latin typeface="Segoe UI Light" pitchFamily="34" charset="0"/>
              </a:rPr>
              <a:t>##########</a:t>
            </a:r>
          </a:p>
          <a:p>
            <a:pPr lvl="0" defTabSz="914460">
              <a:lnSpc>
                <a:spcPct val="90000"/>
              </a:lnSpc>
              <a:spcAft>
                <a:spcPts val="333"/>
              </a:spcAft>
            </a:pPr>
            <a:endParaRPr lang="en-US" sz="882">
              <a:solidFill>
                <a:prstClr val="black"/>
              </a:solidFill>
              <a:latin typeface="Segoe UI Light" pitchFamily="34" charset="0"/>
            </a:endParaRPr>
          </a:p>
          <a:p>
            <a:pPr lvl="0" defTabSz="914460">
              <a:lnSpc>
                <a:spcPct val="90000"/>
              </a:lnSpc>
              <a:spcAft>
                <a:spcPts val="333"/>
              </a:spcAft>
            </a:pPr>
            <a:endParaRPr lang="en-US" sz="882">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75413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11/29/2023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46752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47</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11/29/2023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00" noProof="1">
                <a:solidFill>
                  <a:prstClr val="black"/>
                </a:solidFill>
                <a:latin typeface="Segoe UI Light" pitchFamily="34" charset="0"/>
              </a:rPr>
              <a:t>Consider demoing the following:</a:t>
            </a:r>
          </a:p>
          <a:p>
            <a:pPr lvl="0" defTabSz="914460">
              <a:lnSpc>
                <a:spcPct val="90000"/>
              </a:lnSpc>
              <a:spcAft>
                <a:spcPts val="333"/>
              </a:spcAft>
              <a:defRPr/>
            </a:pPr>
            <a:r>
              <a:rPr lang="en-US" sz="800" noProof="1">
                <a:solidFill>
                  <a:prstClr val="black"/>
                </a:solidFill>
                <a:latin typeface="Segoe UI Light" pitchFamily="34" charset="0"/>
              </a:rPr>
              <a:t>Show how to check Power Apps and Automate service health status in</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sz="800">
                <a:solidFill>
                  <a:srgbClr val="FFFFFF"/>
                </a:solidFill>
                <a:latin typeface="Segoe UI"/>
                <a:hlinkClick r:id="rId3">
                  <a:extLst>
                    <a:ext uri="{A12FA001-AC4F-418D-AE19-62706E023703}">
                      <ahyp:hlinkClr xmlns:ahyp="http://schemas.microsoft.com/office/drawing/2018/hyperlinkcolor" val="tx"/>
                    </a:ext>
                  </a:extLst>
                </a:hlinkClick>
              </a:rPr>
              <a:t>https://powerapps.microsoft.com/en-us/support</a:t>
            </a:r>
            <a:r>
              <a:rPr lang="en-US" sz="800">
                <a:solidFill>
                  <a:srgbClr val="FFFFFF"/>
                </a:solidFill>
                <a:latin typeface="Segoe UI"/>
              </a:rPr>
              <a:t> </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sz="800">
                <a:solidFill>
                  <a:srgbClr val="FFFFFF"/>
                </a:solidFill>
                <a:latin typeface="Segoe UI"/>
                <a:hlinkClick r:id="rId4">
                  <a:extLst>
                    <a:ext uri="{A12FA001-AC4F-418D-AE19-62706E023703}">
                      <ahyp:hlinkClr xmlns:ahyp="http://schemas.microsoft.com/office/drawing/2018/hyperlinkcolor" val="tx"/>
                    </a:ext>
                  </a:extLst>
                </a:hlinkClick>
              </a:rPr>
              <a:t>https://flow.microsoft.com/en-us/support</a:t>
            </a:r>
            <a:r>
              <a:rPr lang="en-US" sz="800">
                <a:solidFill>
                  <a:srgbClr val="FFFFFF"/>
                </a:solidFill>
                <a:latin typeface="Segoe UI"/>
              </a:rPr>
              <a:t> </a:t>
            </a:r>
          </a:p>
          <a:p>
            <a:pPr marL="0" marR="0" lvl="0" indent="0" algn="l" defTabSz="914460" rtl="0" eaLnBrk="1" fontAlgn="auto" latinLnBrk="0" hangingPunct="1">
              <a:lnSpc>
                <a:spcPct val="90000"/>
              </a:lnSpc>
              <a:spcBef>
                <a:spcPts val="0"/>
              </a:spcBef>
              <a:spcAft>
                <a:spcPts val="333"/>
              </a:spcAft>
              <a:buClrTx/>
              <a:buSzTx/>
              <a:buFontTx/>
              <a:buNone/>
              <a:tabLst/>
              <a:defRPr/>
            </a:pPr>
            <a:r>
              <a:rPr lang="LID4096" sz="800">
                <a:solidFill>
                  <a:srgbClr val="3C3C41"/>
                </a:solidFill>
                <a:latin typeface="Segoe UI"/>
                <a:hlinkClick r:id="rId5"/>
              </a:rPr>
              <a:t>https://admin.microsoft.com/Adminportal/Home?source=applauncher#/servicehealth</a:t>
            </a:r>
            <a:endParaRPr lang="en-US" sz="800">
              <a:solidFill>
                <a:srgbClr val="FFFFFF"/>
              </a:solidFill>
              <a:latin typeface="Segoe UI"/>
            </a:endParaRPr>
          </a:p>
          <a:p>
            <a:pPr marL="0" lvl="0" indent="0">
              <a:buFont typeface="Arial" panose="020B0604020202020204" pitchFamily="34" charset="0"/>
              <a:buNone/>
              <a:defRPr/>
            </a:pPr>
            <a:endParaRPr lang="en-US" sz="882">
              <a:solidFill>
                <a:prstClr val="black"/>
              </a:solidFill>
              <a:latin typeface="Segoe UI Light" pitchFamily="34" charset="0"/>
            </a:endParaRPr>
          </a:p>
          <a:p>
            <a:pPr lvl="0" defTabSz="914460">
              <a:lnSpc>
                <a:spcPct val="90000"/>
              </a:lnSpc>
              <a:spcAft>
                <a:spcPts val="333"/>
              </a:spcAft>
            </a:pPr>
            <a:r>
              <a:rPr lang="en-US" sz="882">
                <a:solidFill>
                  <a:prstClr val="black"/>
                </a:solidFill>
                <a:latin typeface="Segoe UI Light" pitchFamily="34" charset="0"/>
              </a:rPr>
              <a:t>##########</a:t>
            </a:r>
          </a:p>
          <a:p>
            <a:pPr lvl="0" defTabSz="914460">
              <a:lnSpc>
                <a:spcPct val="90000"/>
              </a:lnSpc>
              <a:spcAft>
                <a:spcPts val="333"/>
              </a:spcAft>
            </a:pPr>
            <a:endParaRPr lang="en-US" sz="882">
              <a:solidFill>
                <a:prstClr val="black"/>
              </a:solidFill>
              <a:latin typeface="Segoe UI Light" pitchFamily="34" charset="0"/>
            </a:endParaRPr>
          </a:p>
          <a:p>
            <a:pPr lvl="0" defTabSz="914460">
              <a:lnSpc>
                <a:spcPct val="90000"/>
              </a:lnSpc>
              <a:spcAft>
                <a:spcPts val="333"/>
              </a:spcAft>
            </a:pPr>
            <a:endParaRPr lang="en-US" sz="882">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588485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48</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11/29/2023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49</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11/29/2023</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2990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View the Power Platform connector activity logs (preview) - Power Platform | Microsoft Learn</a:t>
            </a:r>
            <a:endParaRPr lang="en-US" dirty="0"/>
          </a:p>
        </p:txBody>
      </p:sp>
    </p:spTree>
    <p:extLst>
      <p:ext uri="{BB962C8B-B14F-4D97-AF65-F5344CB8AC3E}">
        <p14:creationId xmlns:p14="http://schemas.microsoft.com/office/powerpoint/2010/main" val="263177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30382609"/>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2996538"/>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11390108"/>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40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39.xml"/><Relationship Id="rId1" Type="http://schemas.openxmlformats.org/officeDocument/2006/relationships/tags" Target="../tags/tag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2.xml"/><Relationship Id="rId1" Type="http://schemas.openxmlformats.org/officeDocument/2006/relationships/tags" Target="../tags/tag1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5.xml"/><Relationship Id="rId5" Type="http://schemas.openxmlformats.org/officeDocument/2006/relationships/image" Target="../media/image7.png"/><Relationship Id="rId4" Type="http://schemas.openxmlformats.org/officeDocument/2006/relationships/hyperlink" Target="https://aka.ms/ppac"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power-platform/guidance/coe/capacity-alerting"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2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3.xml"/><Relationship Id="rId1" Type="http://schemas.openxmlformats.org/officeDocument/2006/relationships/tags" Target="../tags/tag24.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25.xml"/><Relationship Id="rId5" Type="http://schemas.openxmlformats.org/officeDocument/2006/relationships/image" Target="../media/image22.png"/><Relationship Id="rId4" Type="http://schemas.openxmlformats.org/officeDocument/2006/relationships/hyperlink" Target="https://aka.ms/ppac"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26.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6.xml"/><Relationship Id="rId7" Type="http://schemas.openxmlformats.org/officeDocument/2006/relationships/image" Target="../media/image31.png"/><Relationship Id="rId2" Type="http://schemas.openxmlformats.org/officeDocument/2006/relationships/slideLayout" Target="../slideLayouts/slideLayout9.xml"/><Relationship Id="rId1" Type="http://schemas.openxmlformats.org/officeDocument/2006/relationships/tags" Target="../tags/tag3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7.xml"/><Relationship Id="rId7" Type="http://schemas.openxmlformats.org/officeDocument/2006/relationships/image" Target="../media/image36.png"/><Relationship Id="rId2" Type="http://schemas.openxmlformats.org/officeDocument/2006/relationships/slideLayout" Target="../slideLayouts/slideLayout9.xml"/><Relationship Id="rId1" Type="http://schemas.openxmlformats.org/officeDocument/2006/relationships/tags" Target="../tags/tag3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9.xml"/><Relationship Id="rId7" Type="http://schemas.openxmlformats.org/officeDocument/2006/relationships/image" Target="../media/image40.png"/><Relationship Id="rId2" Type="http://schemas.openxmlformats.org/officeDocument/2006/relationships/slideLayout" Target="../slideLayouts/slideLayout9.xml"/><Relationship Id="rId1" Type="http://schemas.openxmlformats.org/officeDocument/2006/relationships/tags" Target="../tags/tag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customXml" Target="../../customXml/item40.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3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6.png"/><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3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54.png"/><Relationship Id="rId2" Type="http://schemas.openxmlformats.org/officeDocument/2006/relationships/slideLayout" Target="../slideLayouts/slideLayout9.xml"/><Relationship Id="rId1" Type="http://schemas.openxmlformats.org/officeDocument/2006/relationships/tags" Target="../tags/tag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6.xml"/><Relationship Id="rId7" Type="http://schemas.openxmlformats.org/officeDocument/2006/relationships/image" Target="../media/image54.png"/><Relationship Id="rId2" Type="http://schemas.openxmlformats.org/officeDocument/2006/relationships/slideLayout" Target="../slideLayouts/slideLayout9.xml"/><Relationship Id="rId1" Type="http://schemas.openxmlformats.org/officeDocument/2006/relationships/tags" Target="../tags/tag4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23.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42.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ags" Target="../tags/tag43.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1.xml"/><Relationship Id="rId1" Type="http://schemas.openxmlformats.org/officeDocument/2006/relationships/tags" Target="../tags/tag8.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40.xml"/><Relationship Id="rId7"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41.xml"/><Relationship Id="rId7"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ags" Target="../tags/tag45.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52.png"/><Relationship Id="rId9" Type="http://schemas.openxmlformats.org/officeDocument/2006/relationships/image" Target="../media/image60.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42.xml"/><Relationship Id="rId7" Type="http://schemas.openxmlformats.org/officeDocument/2006/relationships/image" Target="../media/image58.png"/><Relationship Id="rId2" Type="http://schemas.openxmlformats.org/officeDocument/2006/relationships/slideLayout" Target="../slideLayouts/slideLayout9.xml"/><Relationship Id="rId1" Type="http://schemas.openxmlformats.org/officeDocument/2006/relationships/tags" Target="../tags/tag46.xml"/><Relationship Id="rId6" Type="http://schemas.openxmlformats.org/officeDocument/2006/relationships/image" Target="../media/image57.png"/><Relationship Id="rId5" Type="http://schemas.openxmlformats.org/officeDocument/2006/relationships/image" Target="../media/image2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21.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4.xml"/><Relationship Id="rId1" Type="http://schemas.openxmlformats.org/officeDocument/2006/relationships/tags" Target="../tags/tag49.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45.xml"/><Relationship Id="rId7" Type="http://schemas.openxmlformats.org/officeDocument/2006/relationships/image" Target="../media/image63.png"/><Relationship Id="rId2" Type="http://schemas.openxmlformats.org/officeDocument/2006/relationships/slideLayout" Target="../slideLayouts/slideLayout9.xml"/><Relationship Id="rId1" Type="http://schemas.openxmlformats.org/officeDocument/2006/relationships/tags" Target="../tags/tag50.xml"/><Relationship Id="rId6" Type="http://schemas.openxmlformats.org/officeDocument/2006/relationships/hyperlink" Target="https://powerapps.microsoft.com/en-us/support" TargetMode="External"/><Relationship Id="rId5" Type="http://schemas.openxmlformats.org/officeDocument/2006/relationships/image" Target="../media/image62.png"/><Relationship Id="rId4" Type="http://schemas.openxmlformats.org/officeDocument/2006/relationships/hyperlink" Target="https://admin.microsoft.com/Adminportal/Home?source=applauncher#/servicehealth" TargetMode="External"/><Relationship Id="rId9" Type="http://schemas.openxmlformats.org/officeDocument/2006/relationships/hyperlink" Target="https://make.powerautomate.com/support/"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51.xml"/><Relationship Id="rId6" Type="http://schemas.openxmlformats.org/officeDocument/2006/relationships/image" Target="../media/image65.png"/><Relationship Id="rId5" Type="http://schemas.openxmlformats.org/officeDocument/2006/relationships/hyperlink" Target="https://flow.microsoft.com/en-us/support" TargetMode="External"/><Relationship Id="rId4" Type="http://schemas.openxmlformats.org/officeDocument/2006/relationships/hyperlink" Target="https://powerapps.microsoft.com/en-us/support"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47.xml"/><Relationship Id="rId7" Type="http://schemas.openxmlformats.org/officeDocument/2006/relationships/hyperlink" Target="https://admin.microsoft.com/Adminportal/Home?source=applauncher#/servicehealth"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hyperlink" Target="https://flow.microsoft.com/en-us/support" TargetMode="External"/><Relationship Id="rId5" Type="http://schemas.openxmlformats.org/officeDocument/2006/relationships/hyperlink" Target="https://powerapps.microsoft.com/en-us/support" TargetMode="Externa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5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3.xml"/><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hyperlink" Target="https://docs.microsoft.com/microsoft-365/compliance/turn-audit-log-search-on-or-off?view=o365-worldwide"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docs.microsoft.com/en-us/microsoft-365/security/office-365-security/siem-server-integration?view=o365-worldwide" TargetMode="External"/><Relationship Id="rId5" Type="http://schemas.openxmlformats.org/officeDocument/2006/relationships/hyperlink" Target="https://docs.microsoft.com/office/office-365-management-api/get-started-with-office-365-management-apis" TargetMode="External"/><Relationship Id="rId4" Type="http://schemas.openxmlformats.org/officeDocument/2006/relationships/hyperlink" Target="https://compliance.microsoft.com/auditlogsearch"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3178211"/>
            <a:ext cx="10673391" cy="1477328"/>
          </a:xfrm>
        </p:spPr>
        <p:txBody>
          <a:bodyPr/>
          <a:lstStyle/>
          <a:p>
            <a:pPr>
              <a:lnSpc>
                <a:spcPct val="100000"/>
              </a:lnSpc>
              <a:spcBef>
                <a:spcPts val="1200"/>
              </a:spcBef>
            </a:pPr>
            <a:r>
              <a:rPr lang="en-US" sz="4800"/>
              <a:t>Workshop</a:t>
            </a:r>
            <a:r>
              <a:rPr lang="en-FI" sz="4800"/>
              <a:t>PLUS  </a:t>
            </a:r>
            <a:br>
              <a:rPr lang="en-FI" sz="4800"/>
            </a:br>
            <a:r>
              <a:rPr lang="en-US" sz="4800"/>
              <a:t>Power Platform</a:t>
            </a:r>
            <a:r>
              <a:rPr lang="en-FI" sz="4800"/>
              <a:t> </a:t>
            </a:r>
            <a:r>
              <a:rPr lang="en-US" sz="4800"/>
              <a:t>for Administrators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885907"/>
            <a:ext cx="4956609" cy="1226607"/>
          </a:xfrm>
        </p:spPr>
        <p:txBody>
          <a:bodyPr>
            <a:normAutofit/>
          </a:bodyPr>
          <a:lstStyle/>
          <a:p>
            <a:r>
              <a:rPr lang="en-US" sz="2800"/>
              <a:t>Power Platform Analytics &amp; Monitoring</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a:t>Monitoring Storage Capacity and Add-On’s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87335180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Gain Deeper Insight on Storage Capacity</a:t>
            </a:r>
          </a:p>
        </p:txBody>
      </p:sp>
      <p:sp>
        <p:nvSpPr>
          <p:cNvPr id="20" name="Rectangle 19">
            <a:extLst>
              <a:ext uri="{FF2B5EF4-FFF2-40B4-BE49-F238E27FC236}">
                <a16:creationId xmlns:a16="http://schemas.microsoft.com/office/drawing/2014/main" id="{8C66BD09-D402-41BA-AD3D-49ACE5403E03}"/>
              </a:ext>
            </a:extLst>
          </p:cNvPr>
          <p:cNvSpPr/>
          <p:nvPr/>
        </p:nvSpPr>
        <p:spPr bwMode="auto">
          <a:xfrm>
            <a:off x="8275798" y="781704"/>
            <a:ext cx="3556474" cy="5538413"/>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Content Placeholder 1">
            <a:extLst>
              <a:ext uri="{FF2B5EF4-FFF2-40B4-BE49-F238E27FC236}">
                <a16:creationId xmlns:a16="http://schemas.microsoft.com/office/drawing/2014/main" id="{8F0E967B-558A-4103-A5EF-4B2E60EC21B0}"/>
              </a:ext>
            </a:extLst>
          </p:cNvPr>
          <p:cNvSpPr txBox="1">
            <a:spLocks/>
          </p:cNvSpPr>
          <p:nvPr/>
        </p:nvSpPr>
        <p:spPr>
          <a:xfrm>
            <a:off x="1547398" y="2336169"/>
            <a:ext cx="6126147" cy="2918977"/>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020"/>
              </a:spcAft>
              <a:defRPr/>
            </a:pPr>
            <a:r>
              <a:rPr lang="en-US" sz="2448" b="1" spc="0">
                <a:solidFill>
                  <a:srgbClr val="3C3C41"/>
                </a:solidFill>
                <a:latin typeface="Segoe UI Semibold"/>
              </a:rPr>
              <a:t>Capacity management &amp; enforcement</a:t>
            </a:r>
          </a:p>
          <a:p>
            <a:pPr marL="354581" indent="-233149" defTabSz="932563">
              <a:spcAft>
                <a:spcPts val="1020"/>
              </a:spcAft>
              <a:buFont typeface="Arial" panose="020B0604020202020204" pitchFamily="34" charset="0"/>
              <a:buChar char="•"/>
              <a:defRPr/>
            </a:pPr>
            <a:r>
              <a:rPr lang="en-US" sz="2000" spc="0">
                <a:solidFill>
                  <a:srgbClr val="3C3C41"/>
                </a:solidFill>
                <a:latin typeface="Segoe UI"/>
              </a:rPr>
              <a:t>Understand storage and consumption</a:t>
            </a:r>
          </a:p>
          <a:p>
            <a:pPr marL="354581" indent="-233149" defTabSz="932563">
              <a:spcAft>
                <a:spcPts val="1020"/>
              </a:spcAft>
              <a:buFont typeface="Arial" panose="020B0604020202020204" pitchFamily="34" charset="0"/>
              <a:buChar char="•"/>
              <a:defRPr/>
            </a:pPr>
            <a:r>
              <a:rPr lang="en-US" sz="2000" spc="0">
                <a:solidFill>
                  <a:srgbClr val="3C3C41"/>
                </a:solidFill>
                <a:latin typeface="Segoe UI"/>
              </a:rPr>
              <a:t>Access for environment admins, power platform service admins, D365 and global admins and individual users who have purchased a license</a:t>
            </a:r>
          </a:p>
        </p:txBody>
      </p:sp>
      <p:grpSp>
        <p:nvGrpSpPr>
          <p:cNvPr id="22" name="Group 21">
            <a:extLst>
              <a:ext uri="{FF2B5EF4-FFF2-40B4-BE49-F238E27FC236}">
                <a16:creationId xmlns:a16="http://schemas.microsoft.com/office/drawing/2014/main" id="{95A03F93-DAAA-461E-9021-8ADAB830F0A1}"/>
              </a:ext>
            </a:extLst>
          </p:cNvPr>
          <p:cNvGrpSpPr/>
          <p:nvPr/>
        </p:nvGrpSpPr>
        <p:grpSpPr>
          <a:xfrm>
            <a:off x="773402" y="2292479"/>
            <a:ext cx="622594" cy="622594"/>
            <a:chOff x="463615" y="2041485"/>
            <a:chExt cx="610442" cy="610442"/>
          </a:xfrm>
        </p:grpSpPr>
        <p:grpSp>
          <p:nvGrpSpPr>
            <p:cNvPr id="23" name="Group 22">
              <a:extLst>
                <a:ext uri="{FF2B5EF4-FFF2-40B4-BE49-F238E27FC236}">
                  <a16:creationId xmlns:a16="http://schemas.microsoft.com/office/drawing/2014/main" id="{6C00DF77-386E-4B40-98D3-E094D4B0C742}"/>
                </a:ext>
              </a:extLst>
            </p:cNvPr>
            <p:cNvGrpSpPr/>
            <p:nvPr/>
          </p:nvGrpSpPr>
          <p:grpSpPr>
            <a:xfrm>
              <a:off x="463615" y="2041485"/>
              <a:ext cx="610442" cy="610442"/>
              <a:chOff x="7641975" y="1423856"/>
              <a:chExt cx="854576" cy="854576"/>
            </a:xfrm>
          </p:grpSpPr>
          <p:sp>
            <p:nvSpPr>
              <p:cNvPr id="61" name="Diamond 60">
                <a:extLst>
                  <a:ext uri="{FF2B5EF4-FFF2-40B4-BE49-F238E27FC236}">
                    <a16:creationId xmlns:a16="http://schemas.microsoft.com/office/drawing/2014/main" id="{76228571-4264-4277-A96D-E424E648A364}"/>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err="1">
                  <a:solidFill>
                    <a:srgbClr val="FFFFFF"/>
                  </a:solidFill>
                  <a:latin typeface="Segoe UI"/>
                  <a:ea typeface="Segoe UI" pitchFamily="34" charset="0"/>
                  <a:cs typeface="Segoe UI" pitchFamily="34" charset="0"/>
                </a:endParaRPr>
              </a:p>
            </p:txBody>
          </p:sp>
          <p:sp>
            <p:nvSpPr>
              <p:cNvPr id="62" name="Diamond 61">
                <a:extLst>
                  <a:ext uri="{FF2B5EF4-FFF2-40B4-BE49-F238E27FC236}">
                    <a16:creationId xmlns:a16="http://schemas.microsoft.com/office/drawing/2014/main" id="{8082A8D8-D832-4B90-BD90-34E14E85289D}"/>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err="1">
                  <a:solidFill>
                    <a:srgbClr val="FFFFFF"/>
                  </a:solidFill>
                  <a:latin typeface="Segoe UI"/>
                  <a:ea typeface="Segoe UI" pitchFamily="34" charset="0"/>
                  <a:cs typeface="Segoe UI" pitchFamily="34" charset="0"/>
                </a:endParaRPr>
              </a:p>
            </p:txBody>
          </p:sp>
        </p:grpSp>
        <p:grpSp>
          <p:nvGrpSpPr>
            <p:cNvPr id="24" name="Graphic 414">
              <a:extLst>
                <a:ext uri="{FF2B5EF4-FFF2-40B4-BE49-F238E27FC236}">
                  <a16:creationId xmlns:a16="http://schemas.microsoft.com/office/drawing/2014/main" id="{4EFBD821-79D7-4ABE-993A-47CF55B1B6F9}"/>
                </a:ext>
              </a:extLst>
            </p:cNvPr>
            <p:cNvGrpSpPr/>
            <p:nvPr/>
          </p:nvGrpSpPr>
          <p:grpSpPr>
            <a:xfrm>
              <a:off x="650781" y="2262189"/>
              <a:ext cx="236110" cy="169034"/>
              <a:chOff x="5799137" y="3197224"/>
              <a:chExt cx="838200" cy="600075"/>
            </a:xfrm>
          </p:grpSpPr>
          <p:sp>
            <p:nvSpPr>
              <p:cNvPr id="25" name="Freeform: Shape 24">
                <a:extLst>
                  <a:ext uri="{FF2B5EF4-FFF2-40B4-BE49-F238E27FC236}">
                    <a16:creationId xmlns:a16="http://schemas.microsoft.com/office/drawing/2014/main" id="{69A2844A-1656-41DF-9048-D6876A979351}"/>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26" name="Freeform: Shape 25">
                <a:extLst>
                  <a:ext uri="{FF2B5EF4-FFF2-40B4-BE49-F238E27FC236}">
                    <a16:creationId xmlns:a16="http://schemas.microsoft.com/office/drawing/2014/main" id="{9912CC1B-EF02-4D3B-82F5-DAF8DE69FAD2}"/>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27" name="Freeform: Shape 26">
                <a:extLst>
                  <a:ext uri="{FF2B5EF4-FFF2-40B4-BE49-F238E27FC236}">
                    <a16:creationId xmlns:a16="http://schemas.microsoft.com/office/drawing/2014/main" id="{4D700962-7C18-4E50-9E74-6A9AD81FBBB3}"/>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28" name="Freeform: Shape 27">
                <a:extLst>
                  <a:ext uri="{FF2B5EF4-FFF2-40B4-BE49-F238E27FC236}">
                    <a16:creationId xmlns:a16="http://schemas.microsoft.com/office/drawing/2014/main" id="{08A8D3A0-8C15-40AD-87F1-5FA82C42BB0B}"/>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29" name="Freeform: Shape 28">
                <a:extLst>
                  <a:ext uri="{FF2B5EF4-FFF2-40B4-BE49-F238E27FC236}">
                    <a16:creationId xmlns:a16="http://schemas.microsoft.com/office/drawing/2014/main" id="{719D8EB5-C646-4A98-B6EF-8578D48A8DD7}"/>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30" name="Freeform: Shape 29">
                <a:extLst>
                  <a:ext uri="{FF2B5EF4-FFF2-40B4-BE49-F238E27FC236}">
                    <a16:creationId xmlns:a16="http://schemas.microsoft.com/office/drawing/2014/main" id="{E4EF80C9-8B0E-497B-8382-5C66769408AB}"/>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31" name="Freeform: Shape 30">
                <a:extLst>
                  <a:ext uri="{FF2B5EF4-FFF2-40B4-BE49-F238E27FC236}">
                    <a16:creationId xmlns:a16="http://schemas.microsoft.com/office/drawing/2014/main" id="{513F9C8D-020C-410E-86E3-4509EFF84827}"/>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32" name="Freeform: Shape 31">
                <a:extLst>
                  <a:ext uri="{FF2B5EF4-FFF2-40B4-BE49-F238E27FC236}">
                    <a16:creationId xmlns:a16="http://schemas.microsoft.com/office/drawing/2014/main" id="{B5C210B6-A31F-4B84-9617-E3A43522CF8D}"/>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33" name="Freeform: Shape 32">
                <a:extLst>
                  <a:ext uri="{FF2B5EF4-FFF2-40B4-BE49-F238E27FC236}">
                    <a16:creationId xmlns:a16="http://schemas.microsoft.com/office/drawing/2014/main" id="{734508E1-88B3-4F15-B4D9-96392AC32C9A}"/>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0" name="Freeform: Shape 49">
                <a:extLst>
                  <a:ext uri="{FF2B5EF4-FFF2-40B4-BE49-F238E27FC236}">
                    <a16:creationId xmlns:a16="http://schemas.microsoft.com/office/drawing/2014/main" id="{0AF09431-A033-442E-994B-3E80F6711CA5}"/>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1" name="Freeform: Shape 50">
                <a:extLst>
                  <a:ext uri="{FF2B5EF4-FFF2-40B4-BE49-F238E27FC236}">
                    <a16:creationId xmlns:a16="http://schemas.microsoft.com/office/drawing/2014/main" id="{12249CB7-F62A-4A81-BF38-76F477281C7E}"/>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2" name="Freeform: Shape 51">
                <a:extLst>
                  <a:ext uri="{FF2B5EF4-FFF2-40B4-BE49-F238E27FC236}">
                    <a16:creationId xmlns:a16="http://schemas.microsoft.com/office/drawing/2014/main" id="{32EE0BBD-2389-4BDB-80E5-0E310B392619}"/>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3" name="Freeform: Shape 52">
                <a:extLst>
                  <a:ext uri="{FF2B5EF4-FFF2-40B4-BE49-F238E27FC236}">
                    <a16:creationId xmlns:a16="http://schemas.microsoft.com/office/drawing/2014/main" id="{49C76148-FE51-47BB-8A65-32337DEAE0D1}"/>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4" name="Freeform: Shape 53">
                <a:extLst>
                  <a:ext uri="{FF2B5EF4-FFF2-40B4-BE49-F238E27FC236}">
                    <a16:creationId xmlns:a16="http://schemas.microsoft.com/office/drawing/2014/main" id="{073500B5-0075-46B5-A466-D5E0A945956F}"/>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5" name="Freeform: Shape 54">
                <a:extLst>
                  <a:ext uri="{FF2B5EF4-FFF2-40B4-BE49-F238E27FC236}">
                    <a16:creationId xmlns:a16="http://schemas.microsoft.com/office/drawing/2014/main" id="{2FF453E8-046B-4452-A427-7C0E7F1302AD}"/>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6" name="Freeform: Shape 55">
                <a:extLst>
                  <a:ext uri="{FF2B5EF4-FFF2-40B4-BE49-F238E27FC236}">
                    <a16:creationId xmlns:a16="http://schemas.microsoft.com/office/drawing/2014/main" id="{776CDB7A-F178-48F2-94BF-C6716F95FA1F}"/>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7" name="Freeform: Shape 56">
                <a:extLst>
                  <a:ext uri="{FF2B5EF4-FFF2-40B4-BE49-F238E27FC236}">
                    <a16:creationId xmlns:a16="http://schemas.microsoft.com/office/drawing/2014/main" id="{F5E75858-F662-4D5C-A7E5-4CA90CB3F930}"/>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8" name="Freeform: Shape 57">
                <a:extLst>
                  <a:ext uri="{FF2B5EF4-FFF2-40B4-BE49-F238E27FC236}">
                    <a16:creationId xmlns:a16="http://schemas.microsoft.com/office/drawing/2014/main" id="{E338B6BE-464B-4BE7-A4B8-F7D6BF719FAA}"/>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9" name="Freeform: Shape 58">
                <a:extLst>
                  <a:ext uri="{FF2B5EF4-FFF2-40B4-BE49-F238E27FC236}">
                    <a16:creationId xmlns:a16="http://schemas.microsoft.com/office/drawing/2014/main" id="{0DE65599-18C9-4776-ACE6-50F3B0CDFB47}"/>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60" name="Freeform: Shape 59">
                <a:extLst>
                  <a:ext uri="{FF2B5EF4-FFF2-40B4-BE49-F238E27FC236}">
                    <a16:creationId xmlns:a16="http://schemas.microsoft.com/office/drawing/2014/main" id="{BCE7FB69-1D6B-4526-9215-E00F447FB564}"/>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grpSp>
      </p:grpSp>
      <p:sp>
        <p:nvSpPr>
          <p:cNvPr id="63" name="Arrow: Right 62">
            <a:extLst>
              <a:ext uri="{FF2B5EF4-FFF2-40B4-BE49-F238E27FC236}">
                <a16:creationId xmlns:a16="http://schemas.microsoft.com/office/drawing/2014/main" id="{115E8F01-5E53-4ED6-8196-B2C2A0FAB6E3}"/>
              </a:ext>
            </a:extLst>
          </p:cNvPr>
          <p:cNvSpPr/>
          <p:nvPr/>
        </p:nvSpPr>
        <p:spPr bwMode="auto">
          <a:xfrm>
            <a:off x="773402" y="5029700"/>
            <a:ext cx="7453685" cy="1027322"/>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3431">
              <a:defRPr/>
            </a:pPr>
            <a:r>
              <a:rPr lang="en-US" sz="2400" u="sng">
                <a:solidFill>
                  <a:srgbClr val="00B0F0"/>
                </a:solidFill>
                <a:latin typeface="Segoe UI"/>
                <a:hlinkClick r:id="rId4">
                  <a:extLst>
                    <a:ext uri="{A12FA001-AC4F-418D-AE19-62706E023703}">
                      <ahyp:hlinkClr xmlns:ahyp="http://schemas.microsoft.com/office/drawing/2018/hyperlinkcolor" val="tx"/>
                    </a:ext>
                  </a:extLst>
                </a:hlinkClick>
              </a:rPr>
              <a:t>https://aka.ms/ppac</a:t>
            </a:r>
            <a:endParaRPr lang="en-US" sz="2400" u="sng">
              <a:solidFill>
                <a:srgbClr val="00B0F0"/>
              </a:solidFill>
              <a:latin typeface="Segoe UI"/>
            </a:endParaRPr>
          </a:p>
        </p:txBody>
      </p:sp>
      <p:sp>
        <p:nvSpPr>
          <p:cNvPr id="65" name="Rectangle 64">
            <a:extLst>
              <a:ext uri="{FF2B5EF4-FFF2-40B4-BE49-F238E27FC236}">
                <a16:creationId xmlns:a16="http://schemas.microsoft.com/office/drawing/2014/main" id="{C50162A5-FAE5-48EA-80CD-C256439AB15A}"/>
              </a:ext>
            </a:extLst>
          </p:cNvPr>
          <p:cNvSpPr/>
          <p:nvPr/>
        </p:nvSpPr>
        <p:spPr bwMode="auto">
          <a:xfrm>
            <a:off x="8684661" y="2163639"/>
            <a:ext cx="2723202" cy="456976"/>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D8B90759-9AFB-392D-4F60-CD5441861E5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5" name="Picture 4">
            <a:extLst>
              <a:ext uri="{FF2B5EF4-FFF2-40B4-BE49-F238E27FC236}">
                <a16:creationId xmlns:a16="http://schemas.microsoft.com/office/drawing/2014/main" id="{34E860E5-7265-A90D-C8B6-6DF3EEA9DB03}"/>
              </a:ext>
            </a:extLst>
          </p:cNvPr>
          <p:cNvPicPr>
            <a:picLocks noChangeAspect="1"/>
          </p:cNvPicPr>
          <p:nvPr/>
        </p:nvPicPr>
        <p:blipFill>
          <a:blip r:embed="rId5"/>
          <a:stretch>
            <a:fillRect/>
          </a:stretch>
        </p:blipFill>
        <p:spPr>
          <a:xfrm>
            <a:off x="8511452" y="1108369"/>
            <a:ext cx="3198382" cy="4641261"/>
          </a:xfrm>
          <a:prstGeom prst="rect">
            <a:avLst/>
          </a:prstGeom>
        </p:spPr>
      </p:pic>
    </p:spTree>
    <p:custDataLst>
      <p:tags r:id="rId1"/>
    </p:custDataLst>
    <p:extLst>
      <p:ext uri="{BB962C8B-B14F-4D97-AF65-F5344CB8AC3E}">
        <p14:creationId xmlns:p14="http://schemas.microsoft.com/office/powerpoint/2010/main" val="285591569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Capacity Page Details</a:t>
            </a:r>
          </a:p>
        </p:txBody>
      </p:sp>
      <p:pic>
        <p:nvPicPr>
          <p:cNvPr id="34" name="Picture 33">
            <a:extLst>
              <a:ext uri="{FF2B5EF4-FFF2-40B4-BE49-F238E27FC236}">
                <a16:creationId xmlns:a16="http://schemas.microsoft.com/office/drawing/2014/main" id="{E9AF0895-F355-4958-8CA5-568F88D52EE2}"/>
              </a:ext>
            </a:extLst>
          </p:cNvPr>
          <p:cNvPicPr>
            <a:picLocks noChangeAspect="1"/>
          </p:cNvPicPr>
          <p:nvPr/>
        </p:nvPicPr>
        <p:blipFill>
          <a:blip r:embed="rId4"/>
          <a:stretch>
            <a:fillRect/>
          </a:stretch>
        </p:blipFill>
        <p:spPr>
          <a:xfrm>
            <a:off x="5486400" y="2521830"/>
            <a:ext cx="6705600" cy="4041629"/>
          </a:xfrm>
          <a:prstGeom prst="rect">
            <a:avLst/>
          </a:prstGeom>
        </p:spPr>
      </p:pic>
      <p:sp>
        <p:nvSpPr>
          <p:cNvPr id="35" name="TextBox 34">
            <a:extLst>
              <a:ext uri="{FF2B5EF4-FFF2-40B4-BE49-F238E27FC236}">
                <a16:creationId xmlns:a16="http://schemas.microsoft.com/office/drawing/2014/main" id="{A4896BFA-D395-460B-86D2-3011936FD7D1}"/>
              </a:ext>
            </a:extLst>
          </p:cNvPr>
          <p:cNvSpPr txBox="1"/>
          <p:nvPr/>
        </p:nvSpPr>
        <p:spPr>
          <a:xfrm>
            <a:off x="655638" y="1115441"/>
            <a:ext cx="11453393" cy="1695764"/>
          </a:xfrm>
          <a:prstGeom prst="rect">
            <a:avLst/>
          </a:prstGeom>
          <a:noFill/>
        </p:spPr>
        <p:txBody>
          <a:bodyPr wrap="square" lIns="182828" tIns="146262" rIns="182828" bIns="146262" rtlCol="0">
            <a:spAutoFit/>
          </a:bodyPr>
          <a:lstStyle/>
          <a:p>
            <a:pPr algn="just" defTabSz="932360">
              <a:lnSpc>
                <a:spcPct val="90000"/>
              </a:lnSpc>
              <a:spcAft>
                <a:spcPts val="600"/>
              </a:spcAft>
            </a:pPr>
            <a:r>
              <a:rPr lang="en-US" sz="2400">
                <a:solidFill>
                  <a:srgbClr val="282828"/>
                </a:solidFill>
                <a:latin typeface="Segoe UI"/>
              </a:rPr>
              <a:t>In Power Platform Admin Center, select Resources &gt; Capacity &gt; </a:t>
            </a:r>
            <a:r>
              <a:rPr lang="en-US" sz="2400" u="sng">
                <a:solidFill>
                  <a:srgbClr val="282828"/>
                </a:solidFill>
                <a:latin typeface="Segoe UI"/>
              </a:rPr>
              <a:t>Summary</a:t>
            </a:r>
          </a:p>
          <a:p>
            <a:pPr algn="just" defTabSz="932360">
              <a:lnSpc>
                <a:spcPct val="90000"/>
              </a:lnSpc>
              <a:spcAft>
                <a:spcPts val="600"/>
              </a:spcAft>
            </a:pPr>
            <a:r>
              <a:rPr lang="en-US" sz="2400">
                <a:solidFill>
                  <a:srgbClr val="282828"/>
                </a:solidFill>
                <a:latin typeface="Segoe UI"/>
              </a:rPr>
              <a:t>All tables of Dataverse, including system tables, are included in the storage capacity reports.</a:t>
            </a:r>
          </a:p>
          <a:p>
            <a:pPr algn="just" defTabSz="932360">
              <a:lnSpc>
                <a:spcPct val="90000"/>
              </a:lnSpc>
              <a:spcAft>
                <a:spcPts val="600"/>
              </a:spcAft>
            </a:pPr>
            <a:endParaRPr lang="en-US">
              <a:solidFill>
                <a:srgbClr val="282828"/>
              </a:solidFill>
              <a:latin typeface="Segoe UI"/>
            </a:endParaRPr>
          </a:p>
        </p:txBody>
      </p:sp>
      <p:sp>
        <p:nvSpPr>
          <p:cNvPr id="36" name="TextBox 35">
            <a:extLst>
              <a:ext uri="{FF2B5EF4-FFF2-40B4-BE49-F238E27FC236}">
                <a16:creationId xmlns:a16="http://schemas.microsoft.com/office/drawing/2014/main" id="{F2CF7DAE-516F-4278-90DD-217E1679A4C9}"/>
              </a:ext>
            </a:extLst>
          </p:cNvPr>
          <p:cNvSpPr txBox="1"/>
          <p:nvPr/>
        </p:nvSpPr>
        <p:spPr>
          <a:xfrm>
            <a:off x="655637" y="2466383"/>
            <a:ext cx="4747793" cy="4283224"/>
          </a:xfrm>
          <a:prstGeom prst="rect">
            <a:avLst/>
          </a:prstGeom>
          <a:noFill/>
        </p:spPr>
        <p:txBody>
          <a:bodyPr wrap="square">
            <a:spAutoFit/>
          </a:bodyPr>
          <a:lstStyle/>
          <a:p>
            <a:pPr marL="228557" indent="-228557" defTabSz="932563">
              <a:buFont typeface="+mj-lt"/>
              <a:buAutoNum type="arabicPeriod"/>
            </a:pPr>
            <a:r>
              <a:rPr lang="en-US" sz="1599">
                <a:solidFill>
                  <a:srgbClr val="282828"/>
                </a:solidFill>
                <a:latin typeface="Segoe UI"/>
              </a:rPr>
              <a:t>Storage capacity usage</a:t>
            </a:r>
          </a:p>
          <a:p>
            <a:pPr marL="399973" lvl="2" indent="-171417" defTabSz="932563">
              <a:buFont typeface="Arial" panose="020B0604020202020204" pitchFamily="34" charset="0"/>
              <a:buChar char="•"/>
            </a:pPr>
            <a:r>
              <a:rPr lang="en-US" sz="1399">
                <a:solidFill>
                  <a:srgbClr val="282828"/>
                </a:solidFill>
                <a:latin typeface="Segoe UI"/>
              </a:rPr>
              <a:t>Database – All tables </a:t>
            </a:r>
          </a:p>
          <a:p>
            <a:pPr marL="399973" lvl="2" indent="-171417" defTabSz="932563">
              <a:buFont typeface="Arial" panose="020B0604020202020204" pitchFamily="34" charset="0"/>
              <a:buChar char="•"/>
            </a:pPr>
            <a:r>
              <a:rPr lang="en-US" sz="1399">
                <a:solidFill>
                  <a:srgbClr val="282828"/>
                </a:solidFill>
                <a:latin typeface="Segoe UI"/>
              </a:rPr>
              <a:t>File – Tables having file or image data type as well as Attachment, </a:t>
            </a:r>
            <a:r>
              <a:rPr lang="en-US" sz="1399" err="1">
                <a:solidFill>
                  <a:srgbClr val="282828"/>
                </a:solidFill>
                <a:latin typeface="Segoe UI"/>
              </a:rPr>
              <a:t>AnnotationBase</a:t>
            </a:r>
            <a:r>
              <a:rPr lang="en-US" sz="1399">
                <a:solidFill>
                  <a:srgbClr val="282828"/>
                </a:solidFill>
                <a:latin typeface="Segoe UI"/>
              </a:rPr>
              <a:t>, Insights application OOB tables</a:t>
            </a:r>
          </a:p>
          <a:p>
            <a:pPr marL="399973" lvl="2" indent="-171417" defTabSz="932563">
              <a:buFont typeface="Arial" panose="020B0604020202020204" pitchFamily="34" charset="0"/>
              <a:buChar char="•"/>
            </a:pPr>
            <a:r>
              <a:rPr lang="en-US" sz="1399">
                <a:solidFill>
                  <a:srgbClr val="282828"/>
                </a:solidFill>
                <a:latin typeface="Segoe UI"/>
              </a:rPr>
              <a:t>Log – </a:t>
            </a:r>
            <a:r>
              <a:rPr lang="en-US" sz="1399" err="1">
                <a:solidFill>
                  <a:srgbClr val="282828"/>
                </a:solidFill>
                <a:latin typeface="Segoe UI"/>
              </a:rPr>
              <a:t>AuditBase</a:t>
            </a:r>
            <a:r>
              <a:rPr lang="en-US" sz="1399">
                <a:solidFill>
                  <a:srgbClr val="282828"/>
                </a:solidFill>
                <a:latin typeface="Segoe UI"/>
              </a:rPr>
              <a:t> &amp; </a:t>
            </a:r>
            <a:r>
              <a:rPr lang="en-US" sz="1399" err="1">
                <a:solidFill>
                  <a:srgbClr val="282828"/>
                </a:solidFill>
                <a:latin typeface="Segoe UI"/>
              </a:rPr>
              <a:t>PlugInTraceLogBase</a:t>
            </a:r>
            <a:r>
              <a:rPr lang="en-US" sz="1399">
                <a:solidFill>
                  <a:srgbClr val="282828"/>
                </a:solidFill>
                <a:latin typeface="Segoe UI"/>
              </a:rPr>
              <a:t> tables (Audit logging)</a:t>
            </a:r>
          </a:p>
          <a:p>
            <a:pPr marL="228557" lvl="1" indent="-228557" defTabSz="932563">
              <a:buFont typeface="+mj-lt"/>
              <a:buAutoNum type="arabicPeriod"/>
            </a:pPr>
            <a:endParaRPr lang="en-US" sz="816">
              <a:gradFill>
                <a:gsLst>
                  <a:gs pos="1250">
                    <a:srgbClr val="282828"/>
                  </a:gs>
                  <a:gs pos="99000">
                    <a:srgbClr val="282828"/>
                  </a:gs>
                </a:gsLst>
                <a:lin ang="5400000" scaled="0"/>
              </a:gradFill>
              <a:latin typeface="Segoe UI"/>
            </a:endParaRPr>
          </a:p>
          <a:p>
            <a:pPr marL="228557" lvl="1" indent="-228557" defTabSz="932563">
              <a:buFont typeface="+mj-lt"/>
              <a:buAutoNum type="arabicPeriod" startAt="2"/>
            </a:pPr>
            <a:r>
              <a:rPr lang="en-US" sz="1599">
                <a:gradFill>
                  <a:gsLst>
                    <a:gs pos="1250">
                      <a:srgbClr val="282828"/>
                    </a:gs>
                    <a:gs pos="99000">
                      <a:srgbClr val="282828"/>
                    </a:gs>
                  </a:gsLst>
                  <a:lin ang="5400000" scaled="0"/>
                </a:gradFill>
                <a:latin typeface="Segoe UI"/>
              </a:rPr>
              <a:t>Storage capacity, by source (Database, File, Log)</a:t>
            </a:r>
          </a:p>
          <a:p>
            <a:pPr marL="457112" lvl="2" indent="-228557" defTabSz="932563">
              <a:buFont typeface="Arial" panose="020B0604020202020204" pitchFamily="34" charset="0"/>
              <a:buChar char="•"/>
            </a:pPr>
            <a:r>
              <a:rPr lang="en-US" sz="1399">
                <a:solidFill>
                  <a:srgbClr val="282828"/>
                </a:solidFill>
                <a:latin typeface="Segoe UI"/>
              </a:rPr>
              <a:t>Org (tenant) default</a:t>
            </a:r>
          </a:p>
          <a:p>
            <a:pPr marL="457112" lvl="2" indent="-228557" defTabSz="932563">
              <a:buFont typeface="Arial" panose="020B0604020202020204" pitchFamily="34" charset="0"/>
              <a:buChar char="•"/>
            </a:pPr>
            <a:r>
              <a:rPr lang="en-US" sz="1399">
                <a:solidFill>
                  <a:srgbClr val="282828"/>
                </a:solidFill>
                <a:latin typeface="Segoe UI"/>
              </a:rPr>
              <a:t>User licenses - Additional capacity added for every user license purchased</a:t>
            </a:r>
          </a:p>
          <a:p>
            <a:pPr marL="457112" lvl="2" indent="-228557" defTabSz="932563">
              <a:buFont typeface="Arial" panose="020B0604020202020204" pitchFamily="34" charset="0"/>
              <a:buChar char="•"/>
            </a:pPr>
            <a:r>
              <a:rPr lang="en-US" sz="1399">
                <a:solidFill>
                  <a:srgbClr val="282828"/>
                </a:solidFill>
                <a:latin typeface="Segoe UI"/>
              </a:rPr>
              <a:t>Additional storage - Any additional storage you bought like add-on</a:t>
            </a:r>
          </a:p>
          <a:p>
            <a:pPr marL="457112" lvl="2" indent="-228557" defTabSz="932563">
              <a:buFont typeface="Arial" panose="020B0604020202020204" pitchFamily="34" charset="0"/>
              <a:buChar char="•"/>
            </a:pPr>
            <a:r>
              <a:rPr lang="en-US" sz="1399">
                <a:solidFill>
                  <a:srgbClr val="282828"/>
                </a:solidFill>
                <a:latin typeface="Segoe UI"/>
              </a:rPr>
              <a:t>Total storage available</a:t>
            </a:r>
          </a:p>
          <a:p>
            <a:pPr marL="228557" lvl="1" indent="-228557" defTabSz="932563">
              <a:buFont typeface="+mj-lt"/>
              <a:buAutoNum type="arabicPeriod" startAt="2"/>
            </a:pPr>
            <a:endParaRPr lang="en-US" sz="816">
              <a:gradFill>
                <a:gsLst>
                  <a:gs pos="1250">
                    <a:srgbClr val="282828"/>
                  </a:gs>
                  <a:gs pos="99000">
                    <a:srgbClr val="282828"/>
                  </a:gs>
                </a:gsLst>
                <a:lin ang="5400000" scaled="0"/>
              </a:gradFill>
              <a:latin typeface="Segoe UI"/>
            </a:endParaRPr>
          </a:p>
          <a:p>
            <a:pPr marL="228557" lvl="1" indent="-228557" defTabSz="932563">
              <a:buFont typeface="+mj-lt"/>
              <a:buAutoNum type="arabicPeriod" startAt="2"/>
            </a:pPr>
            <a:r>
              <a:rPr lang="en-US" sz="1599">
                <a:gradFill>
                  <a:gsLst>
                    <a:gs pos="1250">
                      <a:srgbClr val="282828"/>
                    </a:gs>
                    <a:gs pos="99000">
                      <a:srgbClr val="282828"/>
                    </a:gs>
                  </a:gsLst>
                  <a:lin ang="5400000" scaled="0"/>
                </a:gradFill>
                <a:latin typeface="Segoe UI"/>
              </a:rPr>
              <a:t>Top storage usage, by environment</a:t>
            </a:r>
          </a:p>
          <a:p>
            <a:pPr marL="228557" lvl="1" indent="-228557" defTabSz="932563">
              <a:buFont typeface="+mj-lt"/>
              <a:buAutoNum type="arabicPeriod" startAt="2"/>
            </a:pPr>
            <a:endParaRPr lang="en-US" sz="816">
              <a:gradFill>
                <a:gsLst>
                  <a:gs pos="1250">
                    <a:srgbClr val="282828"/>
                  </a:gs>
                  <a:gs pos="99000">
                    <a:srgbClr val="282828"/>
                  </a:gs>
                </a:gsLst>
                <a:lin ang="5400000" scaled="0"/>
              </a:gradFill>
              <a:latin typeface="Segoe UI"/>
            </a:endParaRPr>
          </a:p>
          <a:p>
            <a:pPr marL="228557" lvl="1" indent="-228557" defTabSz="932563">
              <a:buFont typeface="+mj-lt"/>
              <a:buAutoNum type="arabicPeriod" startAt="2"/>
            </a:pPr>
            <a:r>
              <a:rPr lang="en-US" sz="1599">
                <a:gradFill>
                  <a:gsLst>
                    <a:gs pos="1250">
                      <a:srgbClr val="282828"/>
                    </a:gs>
                    <a:gs pos="99000">
                      <a:srgbClr val="282828"/>
                    </a:gs>
                  </a:gsLst>
                  <a:lin ang="5400000" scaled="0"/>
                </a:gradFill>
                <a:latin typeface="Segoe UI"/>
              </a:rPr>
              <a:t>Assigned storage capacity per license</a:t>
            </a:r>
          </a:p>
          <a:p>
            <a:pPr marL="228557" lvl="1" indent="-228557" defTabSz="932563">
              <a:buFont typeface="+mj-lt"/>
              <a:buAutoNum type="arabicPeriod" startAt="2"/>
            </a:pPr>
            <a:endParaRPr lang="en-US" sz="1599">
              <a:gradFill>
                <a:gsLst>
                  <a:gs pos="1250">
                    <a:srgbClr val="282828"/>
                  </a:gs>
                  <a:gs pos="99000">
                    <a:srgbClr val="282828"/>
                  </a:gs>
                </a:gsLst>
                <a:lin ang="5400000" scaled="0"/>
              </a:gradFill>
              <a:latin typeface="Segoe UI"/>
            </a:endParaRPr>
          </a:p>
        </p:txBody>
      </p:sp>
      <p:sp>
        <p:nvSpPr>
          <p:cNvPr id="37" name="Oval 36">
            <a:extLst>
              <a:ext uri="{FF2B5EF4-FFF2-40B4-BE49-F238E27FC236}">
                <a16:creationId xmlns:a16="http://schemas.microsoft.com/office/drawing/2014/main" id="{93A39465-186D-4E01-8882-ADDDEC133D38}"/>
              </a:ext>
            </a:extLst>
          </p:cNvPr>
          <p:cNvSpPr/>
          <p:nvPr/>
        </p:nvSpPr>
        <p:spPr bwMode="auto">
          <a:xfrm>
            <a:off x="7097643" y="4210066"/>
            <a:ext cx="297413" cy="3017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38" name="Oval 37">
            <a:extLst>
              <a:ext uri="{FF2B5EF4-FFF2-40B4-BE49-F238E27FC236}">
                <a16:creationId xmlns:a16="http://schemas.microsoft.com/office/drawing/2014/main" id="{47F5CF48-03E1-47A4-9A3A-81DAAF743AC0}"/>
              </a:ext>
            </a:extLst>
          </p:cNvPr>
          <p:cNvSpPr/>
          <p:nvPr/>
        </p:nvSpPr>
        <p:spPr bwMode="auto">
          <a:xfrm>
            <a:off x="9853216" y="3933913"/>
            <a:ext cx="297413" cy="3017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39" name="Oval 38">
            <a:extLst>
              <a:ext uri="{FF2B5EF4-FFF2-40B4-BE49-F238E27FC236}">
                <a16:creationId xmlns:a16="http://schemas.microsoft.com/office/drawing/2014/main" id="{81198483-2168-47FF-A117-B55F633ABDD2}"/>
              </a:ext>
            </a:extLst>
          </p:cNvPr>
          <p:cNvSpPr/>
          <p:nvPr/>
        </p:nvSpPr>
        <p:spPr bwMode="auto">
          <a:xfrm>
            <a:off x="9587469" y="5358330"/>
            <a:ext cx="297413" cy="3017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a:gradFill>
                  <a:gsLst>
                    <a:gs pos="0">
                      <a:srgbClr val="FFFFFF"/>
                    </a:gs>
                    <a:gs pos="100000">
                      <a:srgbClr val="FFFFFF"/>
                    </a:gs>
                  </a:gsLst>
                  <a:lin ang="5400000" scaled="0"/>
                </a:gradFill>
                <a:latin typeface="Segoe UI"/>
                <a:ea typeface="Segoe UI" pitchFamily="34" charset="0"/>
                <a:cs typeface="Segoe UI" pitchFamily="34" charset="0"/>
              </a:rPr>
              <a:t>3</a:t>
            </a:r>
          </a:p>
        </p:txBody>
      </p:sp>
      <p:sp>
        <p:nvSpPr>
          <p:cNvPr id="40" name="Oval 39">
            <a:extLst>
              <a:ext uri="{FF2B5EF4-FFF2-40B4-BE49-F238E27FC236}">
                <a16:creationId xmlns:a16="http://schemas.microsoft.com/office/drawing/2014/main" id="{D707944A-C1BB-4027-9D58-E87408461E55}"/>
              </a:ext>
            </a:extLst>
          </p:cNvPr>
          <p:cNvSpPr/>
          <p:nvPr/>
        </p:nvSpPr>
        <p:spPr bwMode="auto">
          <a:xfrm>
            <a:off x="11343457" y="3502524"/>
            <a:ext cx="297413" cy="3017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a:gradFill>
                  <a:gsLst>
                    <a:gs pos="0">
                      <a:srgbClr val="FFFFFF"/>
                    </a:gs>
                    <a:gs pos="100000">
                      <a:srgbClr val="FFFFFF"/>
                    </a:gs>
                  </a:gsLst>
                  <a:lin ang="5400000" scaled="0"/>
                </a:gradFill>
                <a:latin typeface="Segoe UI"/>
                <a:ea typeface="Segoe UI" pitchFamily="34" charset="0"/>
                <a:cs typeface="Segoe UI" pitchFamily="34" charset="0"/>
              </a:rPr>
              <a:t>4</a:t>
            </a:r>
          </a:p>
        </p:txBody>
      </p:sp>
      <p:sp>
        <p:nvSpPr>
          <p:cNvPr id="3" name="Footer Placeholder 2">
            <a:extLst>
              <a:ext uri="{FF2B5EF4-FFF2-40B4-BE49-F238E27FC236}">
                <a16:creationId xmlns:a16="http://schemas.microsoft.com/office/drawing/2014/main" id="{EBFE8A3E-F0A5-7082-B565-CE80AC85AE9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1705738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
                                            <p:txEl>
                                              <p:pRg st="0" end="0"/>
                                            </p:txEl>
                                          </p:spTgt>
                                        </p:tgtEl>
                                        <p:attrNameLst>
                                          <p:attrName>style.visibility</p:attrName>
                                        </p:attrNameLst>
                                      </p:cBhvr>
                                      <p:to>
                                        <p:strVal val="visible"/>
                                      </p:to>
                                    </p:set>
                                    <p:animEffect transition="in" filter="fade">
                                      <p:cBhvr>
                                        <p:cTn id="21" dur="500"/>
                                        <p:tgtEl>
                                          <p:spTgt spid="36">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xEl>
                                              <p:pRg st="1" end="1"/>
                                            </p:txEl>
                                          </p:spTgt>
                                        </p:tgtEl>
                                        <p:attrNameLst>
                                          <p:attrName>style.visibility</p:attrName>
                                        </p:attrNameLst>
                                      </p:cBhvr>
                                      <p:to>
                                        <p:strVal val="visible"/>
                                      </p:to>
                                    </p:set>
                                    <p:animEffect transition="in" filter="fade">
                                      <p:cBhvr>
                                        <p:cTn id="24" dur="500"/>
                                        <p:tgtEl>
                                          <p:spTgt spid="36">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xEl>
                                              <p:pRg st="2" end="2"/>
                                            </p:txEl>
                                          </p:spTgt>
                                        </p:tgtEl>
                                        <p:attrNameLst>
                                          <p:attrName>style.visibility</p:attrName>
                                        </p:attrNameLst>
                                      </p:cBhvr>
                                      <p:to>
                                        <p:strVal val="visible"/>
                                      </p:to>
                                    </p:set>
                                    <p:animEffect transition="in" filter="fade">
                                      <p:cBhvr>
                                        <p:cTn id="27" dur="500"/>
                                        <p:tgtEl>
                                          <p:spTgt spid="3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xEl>
                                              <p:pRg st="3" end="3"/>
                                            </p:txEl>
                                          </p:spTgt>
                                        </p:tgtEl>
                                        <p:attrNameLst>
                                          <p:attrName>style.visibility</p:attrName>
                                        </p:attrNameLst>
                                      </p:cBhvr>
                                      <p:to>
                                        <p:strVal val="visible"/>
                                      </p:to>
                                    </p:set>
                                    <p:animEffect transition="in" filter="fade">
                                      <p:cBhvr>
                                        <p:cTn id="30" dur="500"/>
                                        <p:tgtEl>
                                          <p:spTgt spid="3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xEl>
                                              <p:pRg st="5" end="5"/>
                                            </p:txEl>
                                          </p:spTgt>
                                        </p:tgtEl>
                                        <p:attrNameLst>
                                          <p:attrName>style.visibility</p:attrName>
                                        </p:attrNameLst>
                                      </p:cBhvr>
                                      <p:to>
                                        <p:strVal val="visible"/>
                                      </p:to>
                                    </p:set>
                                    <p:animEffect transition="in" filter="fade">
                                      <p:cBhvr>
                                        <p:cTn id="35" dur="500"/>
                                        <p:tgtEl>
                                          <p:spTgt spid="36">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xEl>
                                              <p:pRg st="6" end="6"/>
                                            </p:txEl>
                                          </p:spTgt>
                                        </p:tgtEl>
                                        <p:attrNameLst>
                                          <p:attrName>style.visibility</p:attrName>
                                        </p:attrNameLst>
                                      </p:cBhvr>
                                      <p:to>
                                        <p:strVal val="visible"/>
                                      </p:to>
                                    </p:set>
                                    <p:animEffect transition="in" filter="fade">
                                      <p:cBhvr>
                                        <p:cTn id="38" dur="500"/>
                                        <p:tgtEl>
                                          <p:spTgt spid="36">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xEl>
                                              <p:pRg st="7" end="7"/>
                                            </p:txEl>
                                          </p:spTgt>
                                        </p:tgtEl>
                                        <p:attrNameLst>
                                          <p:attrName>style.visibility</p:attrName>
                                        </p:attrNameLst>
                                      </p:cBhvr>
                                      <p:to>
                                        <p:strVal val="visible"/>
                                      </p:to>
                                    </p:set>
                                    <p:animEffect transition="in" filter="fade">
                                      <p:cBhvr>
                                        <p:cTn id="41" dur="500"/>
                                        <p:tgtEl>
                                          <p:spTgt spid="3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xEl>
                                              <p:pRg st="8" end="8"/>
                                            </p:txEl>
                                          </p:spTgt>
                                        </p:tgtEl>
                                        <p:attrNameLst>
                                          <p:attrName>style.visibility</p:attrName>
                                        </p:attrNameLst>
                                      </p:cBhvr>
                                      <p:to>
                                        <p:strVal val="visible"/>
                                      </p:to>
                                    </p:set>
                                    <p:animEffect transition="in" filter="fade">
                                      <p:cBhvr>
                                        <p:cTn id="44" dur="500"/>
                                        <p:tgtEl>
                                          <p:spTgt spid="36">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xEl>
                                              <p:pRg st="9" end="9"/>
                                            </p:txEl>
                                          </p:spTgt>
                                        </p:tgtEl>
                                        <p:attrNameLst>
                                          <p:attrName>style.visibility</p:attrName>
                                        </p:attrNameLst>
                                      </p:cBhvr>
                                      <p:to>
                                        <p:strVal val="visible"/>
                                      </p:to>
                                    </p:set>
                                    <p:animEffect transition="in" filter="fade">
                                      <p:cBhvr>
                                        <p:cTn id="47" dur="500"/>
                                        <p:tgtEl>
                                          <p:spTgt spid="3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xEl>
                                              <p:pRg st="11" end="11"/>
                                            </p:txEl>
                                          </p:spTgt>
                                        </p:tgtEl>
                                        <p:attrNameLst>
                                          <p:attrName>style.visibility</p:attrName>
                                        </p:attrNameLst>
                                      </p:cBhvr>
                                      <p:to>
                                        <p:strVal val="visible"/>
                                      </p:to>
                                    </p:set>
                                    <p:animEffect transition="in" filter="fade">
                                      <p:cBhvr>
                                        <p:cTn id="52" dur="500"/>
                                        <p:tgtEl>
                                          <p:spTgt spid="36">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xEl>
                                              <p:pRg st="13" end="13"/>
                                            </p:txEl>
                                          </p:spTgt>
                                        </p:tgtEl>
                                        <p:attrNameLst>
                                          <p:attrName>style.visibility</p:attrName>
                                        </p:attrNameLst>
                                      </p:cBhvr>
                                      <p:to>
                                        <p:strVal val="visible"/>
                                      </p:to>
                                    </p:set>
                                    <p:animEffect transition="in" filter="fade">
                                      <p:cBhvr>
                                        <p:cTn id="57" dur="500"/>
                                        <p:tgtEl>
                                          <p:spTgt spid="3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Capacity add-on reports</a:t>
            </a:r>
          </a:p>
        </p:txBody>
      </p:sp>
      <p:sp>
        <p:nvSpPr>
          <p:cNvPr id="11" name="TextBox 10">
            <a:extLst>
              <a:ext uri="{FF2B5EF4-FFF2-40B4-BE49-F238E27FC236}">
                <a16:creationId xmlns:a16="http://schemas.microsoft.com/office/drawing/2014/main" id="{9A93F10C-262A-4341-8767-CE55FE548378}"/>
              </a:ext>
            </a:extLst>
          </p:cNvPr>
          <p:cNvSpPr txBox="1"/>
          <p:nvPr/>
        </p:nvSpPr>
        <p:spPr>
          <a:xfrm>
            <a:off x="554676" y="1183631"/>
            <a:ext cx="10627444" cy="757130"/>
          </a:xfrm>
          <a:prstGeom prst="rect">
            <a:avLst/>
          </a:prstGeom>
          <a:noFill/>
        </p:spPr>
        <p:txBody>
          <a:bodyPr wrap="square">
            <a:spAutoFit/>
          </a:bodyPr>
          <a:lstStyle/>
          <a:p>
            <a:pPr defTabSz="932360">
              <a:lnSpc>
                <a:spcPct val="90000"/>
              </a:lnSpc>
              <a:spcAft>
                <a:spcPts val="600"/>
              </a:spcAft>
            </a:pPr>
            <a:r>
              <a:rPr lang="en-US" sz="2400">
                <a:solidFill>
                  <a:srgbClr val="282828"/>
                </a:solidFill>
                <a:latin typeface="Segoe UI"/>
              </a:rPr>
              <a:t>In Power Platform Admin Center, select </a:t>
            </a:r>
            <a:r>
              <a:rPr lang="en-US" sz="2400">
                <a:solidFill>
                  <a:schemeClr val="accent5"/>
                </a:solidFill>
                <a:latin typeface="Segoe UI"/>
              </a:rPr>
              <a:t>Resources</a:t>
            </a:r>
            <a:r>
              <a:rPr lang="en-US" sz="2400">
                <a:solidFill>
                  <a:srgbClr val="282828"/>
                </a:solidFill>
                <a:latin typeface="Segoe UI"/>
              </a:rPr>
              <a:t> &gt; </a:t>
            </a:r>
            <a:r>
              <a:rPr lang="en-US" sz="2400">
                <a:solidFill>
                  <a:schemeClr val="accent5"/>
                </a:solidFill>
                <a:latin typeface="Segoe UI"/>
              </a:rPr>
              <a:t>Capacity</a:t>
            </a:r>
            <a:r>
              <a:rPr lang="en-US" sz="2400">
                <a:solidFill>
                  <a:srgbClr val="282828"/>
                </a:solidFill>
                <a:latin typeface="Segoe UI"/>
              </a:rPr>
              <a:t> &gt; scroll down to the Add-ons card and click </a:t>
            </a:r>
            <a:r>
              <a:rPr lang="en-US" sz="2400">
                <a:solidFill>
                  <a:schemeClr val="accent5"/>
                </a:solidFill>
                <a:latin typeface="Segoe UI"/>
              </a:rPr>
              <a:t>Download Reports</a:t>
            </a:r>
            <a:endParaRPr lang="en-US" sz="2400" u="sng">
              <a:solidFill>
                <a:schemeClr val="accent5"/>
              </a:solidFill>
              <a:latin typeface="Segoe UI"/>
            </a:endParaRPr>
          </a:p>
        </p:txBody>
      </p:sp>
      <p:sp>
        <p:nvSpPr>
          <p:cNvPr id="3" name="TextBox 2">
            <a:extLst>
              <a:ext uri="{FF2B5EF4-FFF2-40B4-BE49-F238E27FC236}">
                <a16:creationId xmlns:a16="http://schemas.microsoft.com/office/drawing/2014/main" id="{02871469-F5BA-4837-8F62-EC62057E3967}"/>
              </a:ext>
            </a:extLst>
          </p:cNvPr>
          <p:cNvSpPr txBox="1"/>
          <p:nvPr/>
        </p:nvSpPr>
        <p:spPr>
          <a:xfrm>
            <a:off x="512811" y="1982217"/>
            <a:ext cx="6295752" cy="2317473"/>
          </a:xfrm>
          <a:prstGeom prst="rect">
            <a:avLst/>
          </a:prstGeom>
          <a:noFill/>
        </p:spPr>
        <p:txBody>
          <a:bodyPr wrap="square" lIns="182828" tIns="146262" rIns="182828" bIns="146262" rtlCol="0" anchor="t">
            <a:spAutoFit/>
          </a:bodyPr>
          <a:lstStyle/>
          <a:p>
            <a:pPr marL="342900" indent="-342900" defTabSz="932360">
              <a:lnSpc>
                <a:spcPct val="90000"/>
              </a:lnSpc>
              <a:spcAft>
                <a:spcPts val="1800"/>
              </a:spcAft>
              <a:buFont typeface="Arial"/>
              <a:buChar char="•"/>
            </a:pPr>
            <a:r>
              <a:rPr lang="en-US" sz="2400">
                <a:solidFill>
                  <a:srgbClr val="282828"/>
                </a:solidFill>
                <a:latin typeface="Segoe UI"/>
              </a:rPr>
              <a:t>AI Builder</a:t>
            </a:r>
          </a:p>
          <a:p>
            <a:pPr marL="342900" indent="-342900" defTabSz="932360">
              <a:lnSpc>
                <a:spcPct val="90000"/>
              </a:lnSpc>
              <a:spcAft>
                <a:spcPts val="1800"/>
              </a:spcAft>
              <a:buFont typeface="Arial"/>
              <a:buChar char="•"/>
            </a:pPr>
            <a:r>
              <a:rPr lang="en-US" sz="2400">
                <a:solidFill>
                  <a:srgbClr val="282828"/>
                </a:solidFill>
                <a:latin typeface="Segoe UI"/>
              </a:rPr>
              <a:t>Portal logins</a:t>
            </a:r>
          </a:p>
          <a:p>
            <a:pPr marL="342900" indent="-342900" defTabSz="932360">
              <a:lnSpc>
                <a:spcPct val="90000"/>
              </a:lnSpc>
              <a:spcAft>
                <a:spcPts val="1800"/>
              </a:spcAft>
              <a:buFont typeface="Arial"/>
              <a:buChar char="•"/>
            </a:pPr>
            <a:r>
              <a:rPr lang="en-US" sz="2400">
                <a:solidFill>
                  <a:srgbClr val="282828"/>
                </a:solidFill>
                <a:latin typeface="Segoe UI"/>
              </a:rPr>
              <a:t>Portal page views</a:t>
            </a:r>
          </a:p>
          <a:p>
            <a:pPr marL="342900" indent="-342900" defTabSz="932360">
              <a:lnSpc>
                <a:spcPct val="90000"/>
              </a:lnSpc>
              <a:spcAft>
                <a:spcPts val="1800"/>
              </a:spcAft>
              <a:buFont typeface="Arial"/>
              <a:buChar char="•"/>
            </a:pPr>
            <a:r>
              <a:rPr lang="en-US" sz="2400">
                <a:solidFill>
                  <a:srgbClr val="282828"/>
                </a:solidFill>
                <a:latin typeface="Segoe UI"/>
              </a:rPr>
              <a:t>Microsoft Power Platform requests</a:t>
            </a:r>
            <a:endParaRPr lang="en-US"/>
          </a:p>
        </p:txBody>
      </p:sp>
      <p:pic>
        <p:nvPicPr>
          <p:cNvPr id="5" name="Picture 4">
            <a:extLst>
              <a:ext uri="{FF2B5EF4-FFF2-40B4-BE49-F238E27FC236}">
                <a16:creationId xmlns:a16="http://schemas.microsoft.com/office/drawing/2014/main" id="{10BFFB8A-9BF4-720E-00D2-65CF1E94036B}"/>
              </a:ext>
            </a:extLst>
          </p:cNvPr>
          <p:cNvPicPr>
            <a:picLocks noChangeAspect="1"/>
          </p:cNvPicPr>
          <p:nvPr/>
        </p:nvPicPr>
        <p:blipFill>
          <a:blip r:embed="rId4"/>
          <a:stretch>
            <a:fillRect/>
          </a:stretch>
        </p:blipFill>
        <p:spPr>
          <a:xfrm>
            <a:off x="7587048" y="1940761"/>
            <a:ext cx="4454671" cy="2186038"/>
          </a:xfrm>
          <a:prstGeom prst="rect">
            <a:avLst/>
          </a:prstGeom>
        </p:spPr>
      </p:pic>
      <p:pic>
        <p:nvPicPr>
          <p:cNvPr id="8" name="Picture 7">
            <a:extLst>
              <a:ext uri="{FF2B5EF4-FFF2-40B4-BE49-F238E27FC236}">
                <a16:creationId xmlns:a16="http://schemas.microsoft.com/office/drawing/2014/main" id="{51895DF8-B6F7-F0A7-D514-A9CE491EA8AA}"/>
              </a:ext>
            </a:extLst>
          </p:cNvPr>
          <p:cNvPicPr>
            <a:picLocks noChangeAspect="1"/>
          </p:cNvPicPr>
          <p:nvPr/>
        </p:nvPicPr>
        <p:blipFill>
          <a:blip r:embed="rId5"/>
          <a:stretch>
            <a:fillRect/>
          </a:stretch>
        </p:blipFill>
        <p:spPr>
          <a:xfrm>
            <a:off x="9240425" y="3292404"/>
            <a:ext cx="2597951" cy="30716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0378B108-4004-3A6B-F923-B707DD04010F}"/>
              </a:ext>
            </a:extLst>
          </p:cNvPr>
          <p:cNvPicPr>
            <a:picLocks noChangeAspect="1"/>
          </p:cNvPicPr>
          <p:nvPr/>
        </p:nvPicPr>
        <p:blipFill>
          <a:blip r:embed="rId6"/>
          <a:stretch>
            <a:fillRect/>
          </a:stretch>
        </p:blipFill>
        <p:spPr>
          <a:xfrm>
            <a:off x="1013984" y="4341146"/>
            <a:ext cx="6267684" cy="2022955"/>
          </a:xfrm>
          <a:prstGeom prst="rect">
            <a:avLst/>
          </a:prstGeom>
        </p:spPr>
      </p:pic>
      <p:sp>
        <p:nvSpPr>
          <p:cNvPr id="6" name="Footer Placeholder 2">
            <a:extLst>
              <a:ext uri="{FF2B5EF4-FFF2-40B4-BE49-F238E27FC236}">
                <a16:creationId xmlns:a16="http://schemas.microsoft.com/office/drawing/2014/main" id="{51412500-D69F-0F83-8A3E-1D701EA520A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12604144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Environment level breakdown</a:t>
            </a:r>
          </a:p>
        </p:txBody>
      </p:sp>
      <p:sp>
        <p:nvSpPr>
          <p:cNvPr id="3" name="TextBox 2">
            <a:extLst>
              <a:ext uri="{FF2B5EF4-FFF2-40B4-BE49-F238E27FC236}">
                <a16:creationId xmlns:a16="http://schemas.microsoft.com/office/drawing/2014/main" id="{021516FB-B1BB-4B49-B929-C9CD8051EC98}"/>
              </a:ext>
            </a:extLst>
          </p:cNvPr>
          <p:cNvSpPr txBox="1"/>
          <p:nvPr/>
        </p:nvSpPr>
        <p:spPr>
          <a:xfrm>
            <a:off x="468923" y="1613428"/>
            <a:ext cx="5997389" cy="5032062"/>
          </a:xfrm>
          <a:prstGeom prst="rect">
            <a:avLst/>
          </a:prstGeom>
          <a:noFill/>
        </p:spPr>
        <p:txBody>
          <a:bodyPr wrap="square" lIns="182828" tIns="146262" rIns="182828" bIns="146262" rtlCol="0" anchor="t">
            <a:spAutoFit/>
          </a:bodyPr>
          <a:lstStyle/>
          <a:p>
            <a:pPr marL="342900" indent="-342900" defTabSz="932360">
              <a:lnSpc>
                <a:spcPct val="90000"/>
              </a:lnSpc>
              <a:spcAft>
                <a:spcPts val="600"/>
              </a:spcAft>
              <a:buFont typeface="Arial" panose="020B0604020202020204" pitchFamily="34" charset="0"/>
              <a:buChar char="•"/>
            </a:pPr>
            <a:r>
              <a:rPr lang="en-US" sz="2000">
                <a:solidFill>
                  <a:srgbClr val="282828"/>
                </a:solidFill>
                <a:latin typeface="Segoe UI"/>
              </a:rPr>
              <a:t>Provides similar information as the Summary tab, but with an environment-level view</a:t>
            </a:r>
            <a:endParaRPr lang="en-US">
              <a:cs typeface="Segoe UI"/>
            </a:endParaRPr>
          </a:p>
          <a:p>
            <a:pPr marL="800100" lvl="1" indent="-342900" defTabSz="932360">
              <a:lnSpc>
                <a:spcPct val="90000"/>
              </a:lnSpc>
              <a:spcAft>
                <a:spcPts val="600"/>
              </a:spcAft>
              <a:buFont typeface="Arial" panose="020B0604020202020204" pitchFamily="34" charset="0"/>
              <a:buChar char="•"/>
            </a:pPr>
            <a:r>
              <a:rPr lang="en-US" sz="2000">
                <a:solidFill>
                  <a:srgbClr val="282828"/>
                </a:solidFill>
                <a:latin typeface="Segoe UI"/>
              </a:rPr>
              <a:t>See environment capacity analytics details by clicking (    )</a:t>
            </a:r>
          </a:p>
          <a:p>
            <a:pPr lvl="1" defTabSz="932360">
              <a:lnSpc>
                <a:spcPct val="90000"/>
              </a:lnSpc>
              <a:spcAft>
                <a:spcPts val="600"/>
              </a:spcAft>
            </a:pPr>
            <a:endParaRPr lang="en-US" sz="2000">
              <a:solidFill>
                <a:srgbClr val="282828"/>
              </a:solidFill>
              <a:latin typeface="Segoe UI"/>
              <a:cs typeface="Segoe UI"/>
            </a:endParaRPr>
          </a:p>
          <a:p>
            <a:pPr marL="342900" indent="-342900" defTabSz="932360">
              <a:lnSpc>
                <a:spcPct val="90000"/>
              </a:lnSpc>
              <a:spcAft>
                <a:spcPts val="600"/>
              </a:spcAft>
              <a:buFont typeface="Arial" panose="020B0604020202020204" pitchFamily="34" charset="0"/>
              <a:buChar char="•"/>
            </a:pPr>
            <a:r>
              <a:rPr lang="en-US" sz="2000">
                <a:solidFill>
                  <a:srgbClr val="282828"/>
                </a:solidFill>
                <a:latin typeface="Segoe UI"/>
              </a:rPr>
              <a:t>Note that following environments don't count against capacity and are shown as 0 GB:</a:t>
            </a:r>
            <a:endParaRPr lang="en-US" sz="2000">
              <a:solidFill>
                <a:srgbClr val="282828"/>
              </a:solidFill>
              <a:latin typeface="Segoe UI"/>
              <a:cs typeface="Segoe UI"/>
            </a:endParaRPr>
          </a:p>
          <a:p>
            <a:pPr marL="742315" lvl="1" indent="-285115" defTabSz="932360">
              <a:lnSpc>
                <a:spcPct val="90000"/>
              </a:lnSpc>
              <a:spcAft>
                <a:spcPts val="600"/>
              </a:spcAft>
              <a:buFont typeface="Arial" panose="020B0604020202020204" pitchFamily="34" charset="0"/>
              <a:buChar char="•"/>
            </a:pPr>
            <a:r>
              <a:rPr lang="en-US">
                <a:solidFill>
                  <a:srgbClr val="282828"/>
                </a:solidFill>
                <a:latin typeface="Segoe UI"/>
              </a:rPr>
              <a:t>Trial</a:t>
            </a:r>
            <a:endParaRPr lang="en-US">
              <a:solidFill>
                <a:srgbClr val="282828"/>
              </a:solidFill>
              <a:latin typeface="Segoe UI"/>
              <a:cs typeface="Segoe UI"/>
            </a:endParaRPr>
          </a:p>
          <a:p>
            <a:pPr marL="742315" lvl="1" indent="-285115" defTabSz="932360">
              <a:lnSpc>
                <a:spcPct val="90000"/>
              </a:lnSpc>
              <a:spcAft>
                <a:spcPts val="600"/>
              </a:spcAft>
              <a:buFont typeface="Arial" panose="020B0604020202020204" pitchFamily="34" charset="0"/>
              <a:buChar char="•"/>
            </a:pPr>
            <a:r>
              <a:rPr lang="en-US">
                <a:solidFill>
                  <a:srgbClr val="282828"/>
                </a:solidFill>
                <a:latin typeface="Segoe UI"/>
              </a:rPr>
              <a:t>Preview</a:t>
            </a:r>
            <a:endParaRPr lang="en-US">
              <a:solidFill>
                <a:srgbClr val="282828"/>
              </a:solidFill>
              <a:latin typeface="Segoe UI"/>
              <a:cs typeface="Segoe UI"/>
            </a:endParaRPr>
          </a:p>
          <a:p>
            <a:pPr marL="742315" lvl="1" indent="-285115" defTabSz="932360">
              <a:lnSpc>
                <a:spcPct val="90000"/>
              </a:lnSpc>
              <a:spcAft>
                <a:spcPts val="600"/>
              </a:spcAft>
              <a:buFont typeface="Arial" panose="020B0604020202020204" pitchFamily="34" charset="0"/>
              <a:buChar char="•"/>
            </a:pPr>
            <a:r>
              <a:rPr lang="en-US">
                <a:solidFill>
                  <a:srgbClr val="282828"/>
                </a:solidFill>
                <a:latin typeface="Segoe UI"/>
              </a:rPr>
              <a:t>Support</a:t>
            </a:r>
            <a:endParaRPr lang="en-US">
              <a:solidFill>
                <a:srgbClr val="282828"/>
              </a:solidFill>
              <a:latin typeface="Segoe UI"/>
              <a:cs typeface="Segoe UI"/>
            </a:endParaRPr>
          </a:p>
          <a:p>
            <a:pPr marL="742315" lvl="1" indent="-285115" defTabSz="932360">
              <a:lnSpc>
                <a:spcPct val="90000"/>
              </a:lnSpc>
              <a:spcAft>
                <a:spcPts val="600"/>
              </a:spcAft>
              <a:buFont typeface="Arial" panose="020B0604020202020204" pitchFamily="34" charset="0"/>
              <a:buChar char="•"/>
            </a:pPr>
            <a:r>
              <a:rPr lang="en-US">
                <a:solidFill>
                  <a:srgbClr val="282828"/>
                </a:solidFill>
                <a:latin typeface="Segoe UI"/>
              </a:rPr>
              <a:t>Developer</a:t>
            </a:r>
            <a:endParaRPr lang="en-US">
              <a:solidFill>
                <a:srgbClr val="282828"/>
              </a:solidFill>
              <a:latin typeface="Segoe UI"/>
              <a:cs typeface="Segoe UI"/>
            </a:endParaRPr>
          </a:p>
          <a:p>
            <a:pPr marL="342900" indent="-342900" defTabSz="932360">
              <a:lnSpc>
                <a:spcPct val="90000"/>
              </a:lnSpc>
              <a:spcAft>
                <a:spcPts val="600"/>
              </a:spcAft>
              <a:buFont typeface="Arial" panose="020B0604020202020204" pitchFamily="34" charset="0"/>
              <a:buChar char="•"/>
            </a:pPr>
            <a:endParaRPr lang="en-US" sz="2000">
              <a:solidFill>
                <a:srgbClr val="282828"/>
              </a:solidFill>
              <a:latin typeface="Segoe UI"/>
            </a:endParaRPr>
          </a:p>
          <a:p>
            <a:pPr marL="342900" indent="-342900" defTabSz="932360">
              <a:lnSpc>
                <a:spcPct val="90000"/>
              </a:lnSpc>
              <a:spcAft>
                <a:spcPts val="600"/>
              </a:spcAft>
              <a:buFont typeface="Arial" panose="020B0604020202020204" pitchFamily="34" charset="0"/>
              <a:buChar char="•"/>
            </a:pPr>
            <a:r>
              <a:rPr lang="en-US" sz="2000">
                <a:solidFill>
                  <a:srgbClr val="282828"/>
                </a:solidFill>
                <a:latin typeface="Segoe UI"/>
              </a:rPr>
              <a:t>You can select an environment that's showing 0 GB, and then go to its Environment Analytics page to see the actual consumption.</a:t>
            </a:r>
            <a:endParaRPr lang="en-US" sz="2000">
              <a:solidFill>
                <a:srgbClr val="282828"/>
              </a:solidFill>
              <a:latin typeface="Segoe UI"/>
              <a:cs typeface="Segoe UI"/>
            </a:endParaRPr>
          </a:p>
        </p:txBody>
      </p:sp>
      <p:pic>
        <p:nvPicPr>
          <p:cNvPr id="4" name="Picture 3">
            <a:extLst>
              <a:ext uri="{FF2B5EF4-FFF2-40B4-BE49-F238E27FC236}">
                <a16:creationId xmlns:a16="http://schemas.microsoft.com/office/drawing/2014/main" id="{90EF7B45-1290-437B-B5D2-E46C4960BBF3}"/>
              </a:ext>
            </a:extLst>
          </p:cNvPr>
          <p:cNvPicPr>
            <a:picLocks noChangeAspect="1"/>
          </p:cNvPicPr>
          <p:nvPr/>
        </p:nvPicPr>
        <p:blipFill>
          <a:blip r:embed="rId4"/>
          <a:stretch>
            <a:fillRect/>
          </a:stretch>
        </p:blipFill>
        <p:spPr>
          <a:xfrm>
            <a:off x="6595923" y="1931419"/>
            <a:ext cx="5596076" cy="2794262"/>
          </a:xfrm>
          <a:prstGeom prst="rect">
            <a:avLst/>
          </a:prstGeom>
        </p:spPr>
      </p:pic>
      <p:pic>
        <p:nvPicPr>
          <p:cNvPr id="5" name="Picture 4">
            <a:extLst>
              <a:ext uri="{FF2B5EF4-FFF2-40B4-BE49-F238E27FC236}">
                <a16:creationId xmlns:a16="http://schemas.microsoft.com/office/drawing/2014/main" id="{581D9E11-C916-450E-9A30-70D9FDB7B148}"/>
              </a:ext>
            </a:extLst>
          </p:cNvPr>
          <p:cNvPicPr>
            <a:picLocks noChangeAspect="1"/>
          </p:cNvPicPr>
          <p:nvPr/>
        </p:nvPicPr>
        <p:blipFill>
          <a:blip r:embed="rId5"/>
          <a:stretch>
            <a:fillRect/>
          </a:stretch>
        </p:blipFill>
        <p:spPr>
          <a:xfrm>
            <a:off x="8998478" y="3708570"/>
            <a:ext cx="2927568" cy="2965659"/>
          </a:xfrm>
          <a:prstGeom prst="rect">
            <a:avLst/>
          </a:prstGeom>
          <a:ln>
            <a:solidFill>
              <a:schemeClr val="tx1"/>
            </a:solidFill>
          </a:ln>
        </p:spPr>
      </p:pic>
      <p:pic>
        <p:nvPicPr>
          <p:cNvPr id="6" name="Picture 5">
            <a:extLst>
              <a:ext uri="{FF2B5EF4-FFF2-40B4-BE49-F238E27FC236}">
                <a16:creationId xmlns:a16="http://schemas.microsoft.com/office/drawing/2014/main" id="{8BF0FE88-6C1E-49F3-962C-771221EB0072}"/>
              </a:ext>
            </a:extLst>
          </p:cNvPr>
          <p:cNvPicPr>
            <a:picLocks noChangeAspect="1"/>
          </p:cNvPicPr>
          <p:nvPr/>
        </p:nvPicPr>
        <p:blipFill rotWithShape="1">
          <a:blip r:embed="rId6"/>
          <a:srcRect l="18956" t="15233" r="19766" b="20785"/>
          <a:stretch/>
        </p:blipFill>
        <p:spPr>
          <a:xfrm>
            <a:off x="1485231" y="2829037"/>
            <a:ext cx="231090" cy="223634"/>
          </a:xfrm>
          <a:prstGeom prst="rect">
            <a:avLst/>
          </a:prstGeom>
        </p:spPr>
      </p:pic>
      <p:sp>
        <p:nvSpPr>
          <p:cNvPr id="8" name="TextBox 7">
            <a:extLst>
              <a:ext uri="{FF2B5EF4-FFF2-40B4-BE49-F238E27FC236}">
                <a16:creationId xmlns:a16="http://schemas.microsoft.com/office/drawing/2014/main" id="{12778A22-0357-4B86-B6CF-2B1A3A717FCF}"/>
              </a:ext>
            </a:extLst>
          </p:cNvPr>
          <p:cNvSpPr txBox="1"/>
          <p:nvPr/>
        </p:nvSpPr>
        <p:spPr>
          <a:xfrm>
            <a:off x="556055" y="1051525"/>
            <a:ext cx="10670025" cy="424732"/>
          </a:xfrm>
          <a:prstGeom prst="rect">
            <a:avLst/>
          </a:prstGeom>
          <a:noFill/>
        </p:spPr>
        <p:txBody>
          <a:bodyPr wrap="square">
            <a:spAutoFit/>
          </a:bodyPr>
          <a:lstStyle/>
          <a:p>
            <a:pPr defTabSz="932360">
              <a:lnSpc>
                <a:spcPct val="90000"/>
              </a:lnSpc>
              <a:spcAft>
                <a:spcPts val="600"/>
              </a:spcAft>
            </a:pPr>
            <a:r>
              <a:rPr lang="en-US" sz="2400">
                <a:solidFill>
                  <a:srgbClr val="282828"/>
                </a:solidFill>
                <a:latin typeface="Segoe UI"/>
              </a:rPr>
              <a:t>In Power Platform Admin Center, select </a:t>
            </a:r>
            <a:r>
              <a:rPr lang="en-US" sz="2400">
                <a:solidFill>
                  <a:schemeClr val="accent5"/>
                </a:solidFill>
                <a:latin typeface="Segoe UI"/>
              </a:rPr>
              <a:t>Resources</a:t>
            </a:r>
            <a:r>
              <a:rPr lang="en-US" sz="2400">
                <a:solidFill>
                  <a:srgbClr val="282828"/>
                </a:solidFill>
                <a:latin typeface="Segoe UI"/>
              </a:rPr>
              <a:t> &gt; </a:t>
            </a:r>
            <a:r>
              <a:rPr lang="en-US" sz="2400">
                <a:solidFill>
                  <a:schemeClr val="accent5"/>
                </a:solidFill>
                <a:latin typeface="Segoe UI"/>
              </a:rPr>
              <a:t>Capacity</a:t>
            </a:r>
            <a:r>
              <a:rPr lang="en-US" sz="2400">
                <a:solidFill>
                  <a:srgbClr val="282828"/>
                </a:solidFill>
                <a:latin typeface="Segoe UI"/>
              </a:rPr>
              <a:t> &gt; </a:t>
            </a:r>
            <a:r>
              <a:rPr lang="en-US" sz="2400" u="sng" err="1">
                <a:solidFill>
                  <a:schemeClr val="accent5"/>
                </a:solidFill>
                <a:latin typeface="Segoe UI"/>
              </a:rPr>
              <a:t>Dataverse</a:t>
            </a:r>
            <a:endParaRPr lang="en-US" sz="2400" u="sng">
              <a:solidFill>
                <a:schemeClr val="accent5"/>
              </a:solidFill>
              <a:latin typeface="Segoe UI"/>
            </a:endParaRPr>
          </a:p>
        </p:txBody>
      </p:sp>
      <p:sp>
        <p:nvSpPr>
          <p:cNvPr id="7" name="Footer Placeholder 2">
            <a:extLst>
              <a:ext uri="{FF2B5EF4-FFF2-40B4-BE49-F238E27FC236}">
                <a16:creationId xmlns:a16="http://schemas.microsoft.com/office/drawing/2014/main" id="{A6C3B64A-5E8D-E192-1E60-545BD4EC9E3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9736147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additive="base">
                                        <p:cTn id="3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Capacity of </a:t>
            </a:r>
            <a:r>
              <a:rPr lang="en-US" err="1">
                <a:solidFill>
                  <a:srgbClr val="243A5E"/>
                </a:solidFill>
              </a:rPr>
              <a:t>Dataverse</a:t>
            </a:r>
            <a:r>
              <a:rPr lang="en-US">
                <a:solidFill>
                  <a:srgbClr val="243A5E"/>
                </a:solidFill>
              </a:rPr>
              <a:t> for Teams environments</a:t>
            </a:r>
          </a:p>
        </p:txBody>
      </p:sp>
      <p:sp>
        <p:nvSpPr>
          <p:cNvPr id="4" name="TextBox 3">
            <a:extLst>
              <a:ext uri="{FF2B5EF4-FFF2-40B4-BE49-F238E27FC236}">
                <a16:creationId xmlns:a16="http://schemas.microsoft.com/office/drawing/2014/main" id="{C5D48BD6-B10C-4F56-B2FE-83665D123DF9}"/>
              </a:ext>
            </a:extLst>
          </p:cNvPr>
          <p:cNvSpPr txBox="1"/>
          <p:nvPr/>
        </p:nvSpPr>
        <p:spPr>
          <a:xfrm>
            <a:off x="655637" y="1909608"/>
            <a:ext cx="4654029" cy="2853004"/>
          </a:xfrm>
          <a:prstGeom prst="rect">
            <a:avLst/>
          </a:prstGeom>
          <a:noFill/>
        </p:spPr>
        <p:txBody>
          <a:bodyPr wrap="square" lIns="182828" tIns="146262" rIns="182828" bIns="146262" rtlCol="0" anchor="t">
            <a:spAutoFit/>
          </a:bodyPr>
          <a:lstStyle/>
          <a:p>
            <a:pPr marL="342900" indent="-342900" defTabSz="932360">
              <a:lnSpc>
                <a:spcPct val="90000"/>
              </a:lnSpc>
              <a:spcAft>
                <a:spcPts val="1800"/>
              </a:spcAft>
              <a:buFont typeface="Arial"/>
              <a:buChar char="•"/>
            </a:pPr>
            <a:r>
              <a:rPr lang="en-US" sz="2400">
                <a:solidFill>
                  <a:srgbClr val="282828"/>
                </a:solidFill>
                <a:latin typeface="Segoe UI"/>
              </a:rPr>
              <a:t>Provides information about database capacity of Microsoft Teams environments</a:t>
            </a:r>
            <a:endParaRPr lang="en-US"/>
          </a:p>
          <a:p>
            <a:pPr marL="342900" indent="-342900" defTabSz="932360">
              <a:lnSpc>
                <a:spcPct val="90000"/>
              </a:lnSpc>
              <a:spcAft>
                <a:spcPts val="1800"/>
              </a:spcAft>
              <a:buFont typeface="Arial"/>
              <a:buChar char="•"/>
            </a:pPr>
            <a:r>
              <a:rPr lang="en-US" sz="2400">
                <a:solidFill>
                  <a:srgbClr val="282828"/>
                </a:solidFill>
                <a:latin typeface="Segoe UI"/>
              </a:rPr>
              <a:t>As the Summary tab, but with an environment-level view</a:t>
            </a:r>
            <a:endParaRPr lang="en-US" sz="2400">
              <a:solidFill>
                <a:srgbClr val="282828"/>
              </a:solidFill>
              <a:latin typeface="Segoe UI"/>
              <a:cs typeface="Segoe UI"/>
            </a:endParaRPr>
          </a:p>
        </p:txBody>
      </p:sp>
      <p:pic>
        <p:nvPicPr>
          <p:cNvPr id="6" name="Picture 5">
            <a:extLst>
              <a:ext uri="{FF2B5EF4-FFF2-40B4-BE49-F238E27FC236}">
                <a16:creationId xmlns:a16="http://schemas.microsoft.com/office/drawing/2014/main" id="{DBE17923-5E50-456D-BCBE-78EB6EA5920A}"/>
              </a:ext>
            </a:extLst>
          </p:cNvPr>
          <p:cNvPicPr>
            <a:picLocks noChangeAspect="1"/>
          </p:cNvPicPr>
          <p:nvPr/>
        </p:nvPicPr>
        <p:blipFill>
          <a:blip r:embed="rId4"/>
          <a:stretch>
            <a:fillRect/>
          </a:stretch>
        </p:blipFill>
        <p:spPr>
          <a:xfrm>
            <a:off x="5309666" y="2148052"/>
            <a:ext cx="6652689" cy="3762021"/>
          </a:xfrm>
          <a:prstGeom prst="rect">
            <a:avLst/>
          </a:prstGeom>
        </p:spPr>
      </p:pic>
      <p:sp>
        <p:nvSpPr>
          <p:cNvPr id="8" name="TextBox 7">
            <a:extLst>
              <a:ext uri="{FF2B5EF4-FFF2-40B4-BE49-F238E27FC236}">
                <a16:creationId xmlns:a16="http://schemas.microsoft.com/office/drawing/2014/main" id="{C228A67D-6563-4C96-BC7A-2F6A1E77F1EB}"/>
              </a:ext>
            </a:extLst>
          </p:cNvPr>
          <p:cNvSpPr txBox="1"/>
          <p:nvPr/>
        </p:nvSpPr>
        <p:spPr>
          <a:xfrm>
            <a:off x="655638" y="1433938"/>
            <a:ext cx="11142785" cy="424732"/>
          </a:xfrm>
          <a:prstGeom prst="rect">
            <a:avLst/>
          </a:prstGeom>
          <a:noFill/>
        </p:spPr>
        <p:txBody>
          <a:bodyPr wrap="square">
            <a:spAutoFit/>
          </a:bodyPr>
          <a:lstStyle/>
          <a:p>
            <a:pPr defTabSz="932360">
              <a:lnSpc>
                <a:spcPct val="90000"/>
              </a:lnSpc>
              <a:spcAft>
                <a:spcPts val="1800"/>
              </a:spcAft>
            </a:pPr>
            <a:r>
              <a:rPr lang="en-US" sz="2400">
                <a:solidFill>
                  <a:srgbClr val="282828"/>
                </a:solidFill>
                <a:latin typeface="Segoe UI"/>
              </a:rPr>
              <a:t>In Power Platform Admin Center, select </a:t>
            </a:r>
            <a:r>
              <a:rPr lang="en-US" sz="2400">
                <a:solidFill>
                  <a:schemeClr val="accent5"/>
                </a:solidFill>
                <a:latin typeface="Segoe UI"/>
              </a:rPr>
              <a:t>Resources</a:t>
            </a:r>
            <a:r>
              <a:rPr lang="en-US" sz="2400">
                <a:solidFill>
                  <a:srgbClr val="282828"/>
                </a:solidFill>
                <a:latin typeface="Segoe UI"/>
              </a:rPr>
              <a:t> &gt; </a:t>
            </a:r>
            <a:r>
              <a:rPr lang="en-US" sz="2400">
                <a:solidFill>
                  <a:schemeClr val="accent5"/>
                </a:solidFill>
                <a:latin typeface="Segoe UI"/>
              </a:rPr>
              <a:t>Capacity</a:t>
            </a:r>
            <a:r>
              <a:rPr lang="en-US" sz="2400">
                <a:solidFill>
                  <a:srgbClr val="282828"/>
                </a:solidFill>
                <a:latin typeface="Segoe UI"/>
              </a:rPr>
              <a:t> &gt; </a:t>
            </a:r>
            <a:r>
              <a:rPr lang="en-US" sz="2400" u="sng">
                <a:solidFill>
                  <a:schemeClr val="accent5"/>
                </a:solidFill>
                <a:latin typeface="Segoe UI"/>
              </a:rPr>
              <a:t>Microsoft Teams</a:t>
            </a:r>
          </a:p>
        </p:txBody>
      </p:sp>
      <p:sp>
        <p:nvSpPr>
          <p:cNvPr id="3" name="Footer Placeholder 2">
            <a:extLst>
              <a:ext uri="{FF2B5EF4-FFF2-40B4-BE49-F238E27FC236}">
                <a16:creationId xmlns:a16="http://schemas.microsoft.com/office/drawing/2014/main" id="{ECBCB90F-C98C-4B60-E429-D7B8D8E89C6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2839540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00E0-B3C4-C185-FC0C-EBB970011F1D}"/>
              </a:ext>
            </a:extLst>
          </p:cNvPr>
          <p:cNvSpPr>
            <a:spLocks noGrp="1"/>
          </p:cNvSpPr>
          <p:nvPr>
            <p:ph type="title"/>
          </p:nvPr>
        </p:nvSpPr>
        <p:spPr>
          <a:xfrm>
            <a:off x="655638" y="320040"/>
            <a:ext cx="11268632" cy="923330"/>
          </a:xfrm>
        </p:spPr>
        <p:txBody>
          <a:bodyPr/>
          <a:lstStyle/>
          <a:p>
            <a:r>
              <a:rPr lang="en-US">
                <a:solidFill>
                  <a:srgbClr val="243A5E"/>
                </a:solidFill>
              </a:rPr>
              <a:t>Environment</a:t>
            </a:r>
            <a:r>
              <a:rPr lang="en-US" b="1" i="0">
                <a:solidFill>
                  <a:srgbClr val="243A5E"/>
                </a:solidFill>
                <a:effectLst/>
                <a:latin typeface="Segoe UI" panose="020B0502040204020203" pitchFamily="34" charset="0"/>
              </a:rPr>
              <a:t> </a:t>
            </a:r>
            <a:r>
              <a:rPr lang="en-US">
                <a:solidFill>
                  <a:srgbClr val="243A5E"/>
                </a:solidFill>
              </a:rPr>
              <a:t>capacity management &amp; alerting</a:t>
            </a:r>
            <a:r>
              <a:rPr lang="en-FI">
                <a:solidFill>
                  <a:srgbClr val="243A5E"/>
                </a:solidFill>
              </a:rPr>
              <a:t> (</a:t>
            </a:r>
            <a:r>
              <a:rPr lang="en-FI" err="1">
                <a:solidFill>
                  <a:srgbClr val="243A5E"/>
                </a:solidFill>
              </a:rPr>
              <a:t>CoE</a:t>
            </a:r>
            <a:r>
              <a:rPr lang="en-FI">
                <a:solidFill>
                  <a:srgbClr val="243A5E"/>
                </a:solidFill>
              </a:rPr>
              <a:t> Starter Kit)</a:t>
            </a:r>
            <a:br>
              <a:rPr lang="en-US" b="1" i="0">
                <a:solidFill>
                  <a:srgbClr val="243A5E"/>
                </a:solidFill>
                <a:effectLst/>
                <a:latin typeface="Segoe UI" panose="020B0502040204020203" pitchFamily="34" charset="0"/>
              </a:rPr>
            </a:br>
            <a:endParaRPr lang="en-US">
              <a:solidFill>
                <a:srgbClr val="243A5E"/>
              </a:solidFill>
            </a:endParaRPr>
          </a:p>
        </p:txBody>
      </p:sp>
      <p:sp>
        <p:nvSpPr>
          <p:cNvPr id="4" name="Content Placeholder 3">
            <a:extLst>
              <a:ext uri="{FF2B5EF4-FFF2-40B4-BE49-F238E27FC236}">
                <a16:creationId xmlns:a16="http://schemas.microsoft.com/office/drawing/2014/main" id="{B53D9353-92BE-94FF-323B-46ED246F0C10}"/>
              </a:ext>
            </a:extLst>
          </p:cNvPr>
          <p:cNvSpPr>
            <a:spLocks noGrp="1"/>
          </p:cNvSpPr>
          <p:nvPr>
            <p:ph sz="quarter" idx="13"/>
          </p:nvPr>
        </p:nvSpPr>
        <p:spPr>
          <a:xfrm>
            <a:off x="655635" y="1019175"/>
            <a:ext cx="6696635" cy="4819650"/>
          </a:xfrm>
        </p:spPr>
        <p:txBody>
          <a:bodyPr>
            <a:normAutofit fontScale="92500"/>
          </a:bodyPr>
          <a:lstStyle/>
          <a:p>
            <a:r>
              <a:rPr lang="en-FI">
                <a:solidFill>
                  <a:srgbClr val="282828"/>
                </a:solidFill>
                <a:latin typeface="Segoe UI"/>
                <a:cs typeface="+mn-cs"/>
              </a:rPr>
              <a:t>Power Platform does not currently support environment level capacity and quota management</a:t>
            </a:r>
          </a:p>
          <a:p>
            <a:endParaRPr lang="en-FI" sz="1300">
              <a:solidFill>
                <a:srgbClr val="282828"/>
              </a:solidFill>
              <a:latin typeface="Segoe UI"/>
              <a:cs typeface="+mn-cs"/>
            </a:endParaRPr>
          </a:p>
          <a:p>
            <a:r>
              <a:rPr lang="en-FI">
                <a:solidFill>
                  <a:srgbClr val="282828"/>
                </a:solidFill>
                <a:latin typeface="Segoe UI"/>
                <a:cs typeface="+mn-cs"/>
              </a:rPr>
              <a:t>CoE Starter Kit, we cover in next module, has functionality which allows admins to define soft capacity limits for </a:t>
            </a:r>
            <a:r>
              <a:rPr lang="en-FI" err="1">
                <a:solidFill>
                  <a:srgbClr val="282828"/>
                </a:solidFill>
                <a:latin typeface="Segoe UI"/>
                <a:cs typeface="+mn-cs"/>
              </a:rPr>
              <a:t>Dataverse</a:t>
            </a:r>
            <a:r>
              <a:rPr lang="en-FI">
                <a:solidFill>
                  <a:srgbClr val="282828"/>
                </a:solidFill>
                <a:latin typeface="Segoe UI"/>
                <a:cs typeface="+mn-cs"/>
              </a:rPr>
              <a:t> database, file and log</a:t>
            </a:r>
          </a:p>
          <a:p>
            <a:endParaRPr lang="en-FI" sz="1100">
              <a:solidFill>
                <a:srgbClr val="282828"/>
              </a:solidFill>
              <a:latin typeface="Segoe UI"/>
              <a:cs typeface="+mn-cs"/>
            </a:endParaRPr>
          </a:p>
          <a:p>
            <a:r>
              <a:rPr lang="en-FI">
                <a:solidFill>
                  <a:srgbClr val="282828"/>
                </a:solidFill>
                <a:latin typeface="Segoe UI"/>
                <a:cs typeface="+mn-cs"/>
              </a:rPr>
              <a:t>With this feature it is possible to monitor environments’ database usage and send alert to admins if environments are over or 80% close to approved capacity</a:t>
            </a:r>
          </a:p>
          <a:p>
            <a:endParaRPr lang="en-FI" sz="1200">
              <a:solidFill>
                <a:srgbClr val="282828"/>
              </a:solidFill>
              <a:latin typeface="Segoe UI"/>
              <a:cs typeface="+mn-cs"/>
            </a:endParaRPr>
          </a:p>
          <a:p>
            <a:r>
              <a:rPr lang="en-FI">
                <a:solidFill>
                  <a:srgbClr val="282828"/>
                </a:solidFill>
                <a:latin typeface="Segoe UI"/>
                <a:cs typeface="+mn-cs"/>
              </a:rPr>
              <a:t>Admins can monitor environment capacities using CoE Power BI dashboard</a:t>
            </a:r>
          </a:p>
        </p:txBody>
      </p:sp>
      <p:sp>
        <p:nvSpPr>
          <p:cNvPr id="5" name="TextBox 4">
            <a:extLst>
              <a:ext uri="{FF2B5EF4-FFF2-40B4-BE49-F238E27FC236}">
                <a16:creationId xmlns:a16="http://schemas.microsoft.com/office/drawing/2014/main" id="{853C8BE5-6636-809D-A561-DB11BD5F268C}"/>
              </a:ext>
            </a:extLst>
          </p:cNvPr>
          <p:cNvSpPr txBox="1"/>
          <p:nvPr/>
        </p:nvSpPr>
        <p:spPr>
          <a:xfrm>
            <a:off x="544145" y="6076295"/>
            <a:ext cx="6808125" cy="584775"/>
          </a:xfrm>
          <a:prstGeom prst="rect">
            <a:avLst/>
          </a:prstGeom>
          <a:noFill/>
        </p:spPr>
        <p:txBody>
          <a:bodyPr wrap="square">
            <a:spAutoFit/>
          </a:bodyPr>
          <a:lstStyle/>
          <a:p>
            <a:pPr algn="just"/>
            <a:r>
              <a:rPr lang="en-US" sz="1600">
                <a:hlinkClick r:id="rId3"/>
              </a:rPr>
              <a:t>Environment capacity management &amp; alerting - Power Platform | Microsoft Learn</a:t>
            </a:r>
            <a:endParaRPr lang="en-US" sz="1600"/>
          </a:p>
        </p:txBody>
      </p:sp>
      <p:pic>
        <p:nvPicPr>
          <p:cNvPr id="11" name="Picture 10">
            <a:extLst>
              <a:ext uri="{FF2B5EF4-FFF2-40B4-BE49-F238E27FC236}">
                <a16:creationId xmlns:a16="http://schemas.microsoft.com/office/drawing/2014/main" id="{D5F45870-08F7-D4CB-7E72-74416E0FFCA2}"/>
              </a:ext>
            </a:extLst>
          </p:cNvPr>
          <p:cNvPicPr>
            <a:picLocks noChangeAspect="1"/>
          </p:cNvPicPr>
          <p:nvPr/>
        </p:nvPicPr>
        <p:blipFill>
          <a:blip r:embed="rId4"/>
          <a:stretch>
            <a:fillRect/>
          </a:stretch>
        </p:blipFill>
        <p:spPr>
          <a:xfrm>
            <a:off x="8056605" y="1012538"/>
            <a:ext cx="3978876" cy="2098748"/>
          </a:xfrm>
          <a:prstGeom prst="rect">
            <a:avLst/>
          </a:prstGeom>
        </p:spPr>
      </p:pic>
      <p:pic>
        <p:nvPicPr>
          <p:cNvPr id="9" name="Picture 8">
            <a:extLst>
              <a:ext uri="{FF2B5EF4-FFF2-40B4-BE49-F238E27FC236}">
                <a16:creationId xmlns:a16="http://schemas.microsoft.com/office/drawing/2014/main" id="{07B4B98B-C66A-A49B-32B5-4ECACB3A4EC4}"/>
              </a:ext>
            </a:extLst>
          </p:cNvPr>
          <p:cNvPicPr>
            <a:picLocks noChangeAspect="1"/>
          </p:cNvPicPr>
          <p:nvPr/>
        </p:nvPicPr>
        <p:blipFill>
          <a:blip r:embed="rId5"/>
          <a:stretch>
            <a:fillRect/>
          </a:stretch>
        </p:blipFill>
        <p:spPr>
          <a:xfrm>
            <a:off x="7557489" y="2704286"/>
            <a:ext cx="3978876" cy="2198996"/>
          </a:xfrm>
          <a:prstGeom prst="rect">
            <a:avLst/>
          </a:prstGeom>
        </p:spPr>
      </p:pic>
      <p:pic>
        <p:nvPicPr>
          <p:cNvPr id="13" name="Picture 12">
            <a:extLst>
              <a:ext uri="{FF2B5EF4-FFF2-40B4-BE49-F238E27FC236}">
                <a16:creationId xmlns:a16="http://schemas.microsoft.com/office/drawing/2014/main" id="{F838FF37-2E89-6261-1736-9E4E9D750D82}"/>
              </a:ext>
            </a:extLst>
          </p:cNvPr>
          <p:cNvPicPr>
            <a:picLocks noChangeAspect="1"/>
          </p:cNvPicPr>
          <p:nvPr/>
        </p:nvPicPr>
        <p:blipFill>
          <a:blip r:embed="rId6"/>
          <a:stretch>
            <a:fillRect/>
          </a:stretch>
        </p:blipFill>
        <p:spPr>
          <a:xfrm>
            <a:off x="7738524" y="4810002"/>
            <a:ext cx="4296957" cy="1727958"/>
          </a:xfrm>
          <a:prstGeom prst="rect">
            <a:avLst/>
          </a:prstGeom>
        </p:spPr>
      </p:pic>
      <p:sp>
        <p:nvSpPr>
          <p:cNvPr id="3" name="Footer Placeholder 2">
            <a:extLst>
              <a:ext uri="{FF2B5EF4-FFF2-40B4-BE49-F238E27FC236}">
                <a16:creationId xmlns:a16="http://schemas.microsoft.com/office/drawing/2014/main" id="{0F96AF69-B32A-A086-DE21-730BC3B56FE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extLst>
      <p:ext uri="{BB962C8B-B14F-4D97-AF65-F5344CB8AC3E}">
        <p14:creationId xmlns:p14="http://schemas.microsoft.com/office/powerpoint/2010/main" val="184485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Capacity add-on assignments per environment</a:t>
            </a:r>
          </a:p>
        </p:txBody>
      </p:sp>
      <p:pic>
        <p:nvPicPr>
          <p:cNvPr id="7" name="Picture 6">
            <a:extLst>
              <a:ext uri="{FF2B5EF4-FFF2-40B4-BE49-F238E27FC236}">
                <a16:creationId xmlns:a16="http://schemas.microsoft.com/office/drawing/2014/main" id="{701D7F60-63D8-40AD-8721-FBA7D9AE91B7}"/>
              </a:ext>
            </a:extLst>
          </p:cNvPr>
          <p:cNvPicPr>
            <a:picLocks noChangeAspect="1"/>
          </p:cNvPicPr>
          <p:nvPr/>
        </p:nvPicPr>
        <p:blipFill>
          <a:blip r:embed="rId4"/>
          <a:stretch>
            <a:fillRect/>
          </a:stretch>
        </p:blipFill>
        <p:spPr>
          <a:xfrm>
            <a:off x="5115773" y="2017392"/>
            <a:ext cx="7099279" cy="4014573"/>
          </a:xfrm>
          <a:prstGeom prst="rect">
            <a:avLst/>
          </a:prstGeom>
        </p:spPr>
      </p:pic>
      <p:sp>
        <p:nvSpPr>
          <p:cNvPr id="11" name="TextBox 10">
            <a:extLst>
              <a:ext uri="{FF2B5EF4-FFF2-40B4-BE49-F238E27FC236}">
                <a16:creationId xmlns:a16="http://schemas.microsoft.com/office/drawing/2014/main" id="{9A93F10C-262A-4341-8767-CE55FE548378}"/>
              </a:ext>
            </a:extLst>
          </p:cNvPr>
          <p:cNvSpPr txBox="1"/>
          <p:nvPr/>
        </p:nvSpPr>
        <p:spPr>
          <a:xfrm>
            <a:off x="655638" y="1402264"/>
            <a:ext cx="10317162" cy="424732"/>
          </a:xfrm>
          <a:prstGeom prst="rect">
            <a:avLst/>
          </a:prstGeom>
          <a:noFill/>
        </p:spPr>
        <p:txBody>
          <a:bodyPr wrap="square">
            <a:spAutoFit/>
          </a:bodyPr>
          <a:lstStyle/>
          <a:p>
            <a:pPr defTabSz="932360">
              <a:lnSpc>
                <a:spcPct val="90000"/>
              </a:lnSpc>
              <a:spcAft>
                <a:spcPts val="600"/>
              </a:spcAft>
            </a:pPr>
            <a:r>
              <a:rPr lang="en-US" sz="2400">
                <a:solidFill>
                  <a:srgbClr val="282828"/>
                </a:solidFill>
                <a:latin typeface="Segoe UI"/>
              </a:rPr>
              <a:t>In Power Platform Admin Center, select </a:t>
            </a:r>
            <a:r>
              <a:rPr lang="en-US" sz="2400">
                <a:solidFill>
                  <a:schemeClr val="accent5"/>
                </a:solidFill>
                <a:latin typeface="Segoe UI"/>
              </a:rPr>
              <a:t>Resources</a:t>
            </a:r>
            <a:r>
              <a:rPr lang="en-US" sz="2400">
                <a:solidFill>
                  <a:srgbClr val="282828"/>
                </a:solidFill>
                <a:latin typeface="Segoe UI"/>
              </a:rPr>
              <a:t> &gt; </a:t>
            </a:r>
            <a:r>
              <a:rPr lang="en-US" sz="2400">
                <a:solidFill>
                  <a:schemeClr val="accent5"/>
                </a:solidFill>
                <a:latin typeface="Segoe UI"/>
              </a:rPr>
              <a:t>Capacity</a:t>
            </a:r>
            <a:r>
              <a:rPr lang="en-US" sz="2400">
                <a:solidFill>
                  <a:srgbClr val="282828"/>
                </a:solidFill>
                <a:latin typeface="Segoe UI"/>
              </a:rPr>
              <a:t> &gt; </a:t>
            </a:r>
            <a:r>
              <a:rPr lang="en-US" sz="2400" u="sng">
                <a:solidFill>
                  <a:schemeClr val="accent5"/>
                </a:solidFill>
                <a:latin typeface="Segoe UI"/>
              </a:rPr>
              <a:t>Add-ons</a:t>
            </a:r>
          </a:p>
        </p:txBody>
      </p:sp>
      <p:sp>
        <p:nvSpPr>
          <p:cNvPr id="3" name="TextBox 2">
            <a:extLst>
              <a:ext uri="{FF2B5EF4-FFF2-40B4-BE49-F238E27FC236}">
                <a16:creationId xmlns:a16="http://schemas.microsoft.com/office/drawing/2014/main" id="{02871469-F5BA-4837-8F62-EC62057E3967}"/>
              </a:ext>
            </a:extLst>
          </p:cNvPr>
          <p:cNvSpPr txBox="1"/>
          <p:nvPr/>
        </p:nvSpPr>
        <p:spPr>
          <a:xfrm>
            <a:off x="655637" y="1909608"/>
            <a:ext cx="4315857" cy="960178"/>
          </a:xfrm>
          <a:prstGeom prst="rect">
            <a:avLst/>
          </a:prstGeom>
          <a:noFill/>
        </p:spPr>
        <p:txBody>
          <a:bodyPr wrap="square" lIns="182828" tIns="146262" rIns="182828" bIns="146262" rtlCol="0" anchor="t">
            <a:spAutoFit/>
          </a:bodyPr>
          <a:lstStyle/>
          <a:p>
            <a:pPr marL="342900" indent="-342900" defTabSz="932360">
              <a:lnSpc>
                <a:spcPct val="90000"/>
              </a:lnSpc>
              <a:spcAft>
                <a:spcPts val="1800"/>
              </a:spcAft>
              <a:buFont typeface="Arial"/>
              <a:buChar char="•"/>
            </a:pPr>
            <a:r>
              <a:rPr lang="en-US" sz="2400">
                <a:solidFill>
                  <a:srgbClr val="282828"/>
                </a:solidFill>
                <a:latin typeface="Segoe UI"/>
              </a:rPr>
              <a:t>View and assign capacity add-ons per environment</a:t>
            </a:r>
            <a:endParaRPr lang="en-US"/>
          </a:p>
        </p:txBody>
      </p:sp>
      <p:sp>
        <p:nvSpPr>
          <p:cNvPr id="4" name="Footer Placeholder 2">
            <a:extLst>
              <a:ext uri="{FF2B5EF4-FFF2-40B4-BE49-F238E27FC236}">
                <a16:creationId xmlns:a16="http://schemas.microsoft.com/office/drawing/2014/main" id="{709E3333-EF91-979F-41B7-9D3D43BE63B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24088634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Trial environments</a:t>
            </a:r>
          </a:p>
        </p:txBody>
      </p:sp>
      <p:sp>
        <p:nvSpPr>
          <p:cNvPr id="11" name="TextBox 10">
            <a:extLst>
              <a:ext uri="{FF2B5EF4-FFF2-40B4-BE49-F238E27FC236}">
                <a16:creationId xmlns:a16="http://schemas.microsoft.com/office/drawing/2014/main" id="{9A93F10C-262A-4341-8767-CE55FE548378}"/>
              </a:ext>
            </a:extLst>
          </p:cNvPr>
          <p:cNvSpPr txBox="1"/>
          <p:nvPr/>
        </p:nvSpPr>
        <p:spPr>
          <a:xfrm>
            <a:off x="655638" y="1199705"/>
            <a:ext cx="10094785" cy="424732"/>
          </a:xfrm>
          <a:prstGeom prst="rect">
            <a:avLst/>
          </a:prstGeom>
          <a:noFill/>
        </p:spPr>
        <p:txBody>
          <a:bodyPr wrap="square">
            <a:spAutoFit/>
          </a:bodyPr>
          <a:lstStyle/>
          <a:p>
            <a:pPr defTabSz="932360">
              <a:lnSpc>
                <a:spcPct val="90000"/>
              </a:lnSpc>
              <a:spcAft>
                <a:spcPts val="600"/>
              </a:spcAft>
            </a:pPr>
            <a:r>
              <a:rPr lang="en-US" sz="2400">
                <a:solidFill>
                  <a:srgbClr val="282828"/>
                </a:solidFill>
                <a:latin typeface="Segoe UI"/>
              </a:rPr>
              <a:t>In Power Platform Admin Center, select </a:t>
            </a:r>
            <a:r>
              <a:rPr lang="en-US" sz="2400">
                <a:solidFill>
                  <a:schemeClr val="accent5"/>
                </a:solidFill>
                <a:latin typeface="Segoe UI"/>
              </a:rPr>
              <a:t>Resources</a:t>
            </a:r>
            <a:r>
              <a:rPr lang="en-US" sz="2400">
                <a:solidFill>
                  <a:srgbClr val="282828"/>
                </a:solidFill>
                <a:latin typeface="Segoe UI"/>
              </a:rPr>
              <a:t> &gt; </a:t>
            </a:r>
            <a:r>
              <a:rPr lang="en-US" sz="2400">
                <a:solidFill>
                  <a:schemeClr val="accent5"/>
                </a:solidFill>
                <a:latin typeface="Segoe UI"/>
              </a:rPr>
              <a:t>Capacity</a:t>
            </a:r>
            <a:r>
              <a:rPr lang="en-US" sz="2400">
                <a:solidFill>
                  <a:srgbClr val="282828"/>
                </a:solidFill>
                <a:latin typeface="Segoe UI"/>
              </a:rPr>
              <a:t> &gt; </a:t>
            </a:r>
            <a:r>
              <a:rPr lang="en-US" sz="2400" u="sng">
                <a:solidFill>
                  <a:schemeClr val="accent5"/>
                </a:solidFill>
                <a:latin typeface="Segoe UI"/>
              </a:rPr>
              <a:t>Trial</a:t>
            </a:r>
          </a:p>
        </p:txBody>
      </p:sp>
      <p:pic>
        <p:nvPicPr>
          <p:cNvPr id="3" name="Picture 2">
            <a:extLst>
              <a:ext uri="{FF2B5EF4-FFF2-40B4-BE49-F238E27FC236}">
                <a16:creationId xmlns:a16="http://schemas.microsoft.com/office/drawing/2014/main" id="{FA00611F-CED1-411B-A779-5D5F5ACFDAB9}"/>
              </a:ext>
            </a:extLst>
          </p:cNvPr>
          <p:cNvPicPr>
            <a:picLocks noChangeAspect="1"/>
          </p:cNvPicPr>
          <p:nvPr/>
        </p:nvPicPr>
        <p:blipFill>
          <a:blip r:embed="rId4"/>
          <a:stretch>
            <a:fillRect/>
          </a:stretch>
        </p:blipFill>
        <p:spPr>
          <a:xfrm>
            <a:off x="4958676" y="2043573"/>
            <a:ext cx="7233324" cy="4082405"/>
          </a:xfrm>
          <a:prstGeom prst="rect">
            <a:avLst/>
          </a:prstGeom>
        </p:spPr>
      </p:pic>
      <p:sp>
        <p:nvSpPr>
          <p:cNvPr id="4" name="TextBox 3">
            <a:extLst>
              <a:ext uri="{FF2B5EF4-FFF2-40B4-BE49-F238E27FC236}">
                <a16:creationId xmlns:a16="http://schemas.microsoft.com/office/drawing/2014/main" id="{CC7E0E81-045F-4D91-B179-7A16566C7435}"/>
              </a:ext>
            </a:extLst>
          </p:cNvPr>
          <p:cNvSpPr txBox="1"/>
          <p:nvPr/>
        </p:nvSpPr>
        <p:spPr>
          <a:xfrm>
            <a:off x="406314" y="1909608"/>
            <a:ext cx="4552362" cy="1624975"/>
          </a:xfrm>
          <a:prstGeom prst="rect">
            <a:avLst/>
          </a:prstGeom>
          <a:noFill/>
        </p:spPr>
        <p:txBody>
          <a:bodyPr wrap="square" lIns="182828" tIns="146262" rIns="182828" bIns="146262" rtlCol="0" anchor="t">
            <a:spAutoFit/>
          </a:bodyPr>
          <a:lstStyle/>
          <a:p>
            <a:pPr marL="342900" indent="-342900" defTabSz="932360">
              <a:lnSpc>
                <a:spcPct val="90000"/>
              </a:lnSpc>
              <a:spcAft>
                <a:spcPts val="1800"/>
              </a:spcAft>
              <a:buFont typeface="Arial"/>
              <a:buChar char="•"/>
            </a:pPr>
            <a:r>
              <a:rPr lang="en-US" sz="2400">
                <a:solidFill>
                  <a:srgbClr val="282828"/>
                </a:solidFill>
                <a:latin typeface="Segoe UI"/>
              </a:rPr>
              <a:t>Trial environments do not consume tenant level capacity unless converted to production environment</a:t>
            </a:r>
            <a:endParaRPr lang="en-US"/>
          </a:p>
        </p:txBody>
      </p:sp>
      <p:sp>
        <p:nvSpPr>
          <p:cNvPr id="7" name="Footer Placeholder 2">
            <a:extLst>
              <a:ext uri="{FF2B5EF4-FFF2-40B4-BE49-F238E27FC236}">
                <a16:creationId xmlns:a16="http://schemas.microsoft.com/office/drawing/2014/main" id="{AFD7236C-424E-829C-F132-EB2412253C4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22563484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90000"/>
              </a:lnSpc>
              <a:spcAft>
                <a:spcPts val="333"/>
              </a:spcAft>
              <a:defRPr/>
            </a:pPr>
            <a:r>
              <a:rPr lang="en-US" noProof="1">
                <a:solidFill>
                  <a:schemeClr val="tx1"/>
                </a:solidFill>
                <a:latin typeface="Segoe UI Light" pitchFamily="34" charset="0"/>
              </a:rPr>
              <a:t>Demo the following:</a:t>
            </a:r>
          </a:p>
          <a:p>
            <a:pPr lvl="0" defTabSz="914460">
              <a:lnSpc>
                <a:spcPct val="90000"/>
              </a:lnSpc>
              <a:spcAft>
                <a:spcPts val="333"/>
              </a:spcAft>
              <a:defRPr/>
            </a:pPr>
            <a:endParaRPr lang="en-US" noProof="1">
              <a:solidFill>
                <a:schemeClr val="tx1"/>
              </a:solidFill>
              <a:latin typeface="Segoe UI Light" pitchFamily="34" charset="0"/>
            </a:endParaRPr>
          </a:p>
          <a:p>
            <a:pPr lvl="0" defTabSz="914460">
              <a:lnSpc>
                <a:spcPct val="90000"/>
              </a:lnSpc>
              <a:spcAft>
                <a:spcPts val="333"/>
              </a:spcAft>
              <a:defRPr/>
            </a:pPr>
            <a:r>
              <a:rPr lang="fi-FI" noProof="1">
                <a:solidFill>
                  <a:schemeClr val="tx1"/>
                </a:solidFill>
                <a:latin typeface="Segoe UI Light" pitchFamily="34" charset="0"/>
              </a:rPr>
              <a:t>Go through all capacity reports in PPAC </a:t>
            </a:r>
            <a:endParaRPr lang="en-US">
              <a:solidFill>
                <a:schemeClr val="tx1"/>
              </a:solidFill>
              <a:latin typeface="Segoe UI"/>
            </a:endParaRP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19</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553998"/>
          </a:xfrm>
        </p:spPr>
        <p:txBody>
          <a:bodyPr/>
          <a:lstStyle/>
          <a:p>
            <a:r>
              <a:rPr lang="en-US"/>
              <a:t>Power Platform capacity reports</a:t>
            </a:r>
          </a:p>
          <a:p>
            <a:endParaRPr lang="en-US"/>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5"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98408308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endParaRPr lang="en-US" b="0" i="0" u="none" strike="noStrike" kern="1200" cap="none" spc="0" normalizeH="0" baseline="30000" noProof="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17234859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FI" sz="5400" dirty="0"/>
              <a:t>Dataverse, </a:t>
            </a:r>
            <a:r>
              <a:rPr lang="en-US" sz="5400" dirty="0"/>
              <a:t>Power Apps and Power Automate Analytics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7449459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0E2198-A980-477C-A3A3-F28BB441E8E5}"/>
              </a:ext>
            </a:extLst>
          </p:cNvPr>
          <p:cNvSpPr/>
          <p:nvPr/>
        </p:nvSpPr>
        <p:spPr bwMode="auto">
          <a:xfrm>
            <a:off x="8275798" y="781704"/>
            <a:ext cx="3556474" cy="5538413"/>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rgbClr val="243A5E"/>
                </a:solidFill>
              </a:rPr>
              <a:t>Gain Deeper Insight on Adoption, &amp; Usage</a:t>
            </a:r>
          </a:p>
        </p:txBody>
      </p:sp>
      <p:sp>
        <p:nvSpPr>
          <p:cNvPr id="36" name="Content Placeholder 1">
            <a:extLst>
              <a:ext uri="{FF2B5EF4-FFF2-40B4-BE49-F238E27FC236}">
                <a16:creationId xmlns:a16="http://schemas.microsoft.com/office/drawing/2014/main" id="{1545CC3B-39F1-4085-BC51-720F43AAE387}"/>
              </a:ext>
            </a:extLst>
          </p:cNvPr>
          <p:cNvSpPr txBox="1">
            <a:spLocks/>
          </p:cNvSpPr>
          <p:nvPr/>
        </p:nvSpPr>
        <p:spPr>
          <a:xfrm>
            <a:off x="1382117" y="3065695"/>
            <a:ext cx="6106078" cy="3564473"/>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spcAft>
                <a:spcPts val="1224"/>
              </a:spcAft>
              <a:defRPr/>
            </a:pPr>
            <a:r>
              <a:rPr lang="en-US" sz="2448" b="1" spc="0">
                <a:solidFill>
                  <a:srgbClr val="3C3C41"/>
                </a:solidFill>
                <a:latin typeface="Segoe UI Semibold"/>
              </a:rPr>
              <a:t>Admin analytics</a:t>
            </a:r>
          </a:p>
          <a:p>
            <a:pPr marL="354581" indent="-233149" defTabSz="932563">
              <a:spcAft>
                <a:spcPts val="1224"/>
              </a:spcAft>
              <a:buFont typeface="Arial" panose="020B0604020202020204" pitchFamily="34" charset="0"/>
              <a:buChar char="•"/>
              <a:defRPr/>
            </a:pPr>
            <a:r>
              <a:rPr lang="en-US" sz="2000" spc="0">
                <a:solidFill>
                  <a:srgbClr val="3C3C41"/>
                </a:solidFill>
                <a:latin typeface="Segoe UI"/>
              </a:rPr>
              <a:t>Available from Power Platform admin center</a:t>
            </a:r>
          </a:p>
          <a:p>
            <a:pPr marL="354581" indent="-233149" defTabSz="932563">
              <a:spcAft>
                <a:spcPts val="1224"/>
              </a:spcAft>
              <a:buFont typeface="Arial" panose="020B0604020202020204" pitchFamily="34" charset="0"/>
              <a:buChar char="•"/>
              <a:defRPr/>
            </a:pPr>
            <a:r>
              <a:rPr lang="en-US" sz="2000" spc="0">
                <a:solidFill>
                  <a:srgbClr val="3C3C41"/>
                </a:solidFill>
                <a:latin typeface="Segoe UI"/>
              </a:rPr>
              <a:t>Tenant </a:t>
            </a:r>
            <a:r>
              <a:rPr lang="en-FI" sz="2000" spc="0">
                <a:solidFill>
                  <a:srgbClr val="3C3C41"/>
                </a:solidFill>
                <a:latin typeface="Segoe UI"/>
              </a:rPr>
              <a:t>and environment </a:t>
            </a:r>
            <a:r>
              <a:rPr lang="en-US" sz="2000" spc="0">
                <a:solidFill>
                  <a:srgbClr val="3C3C41"/>
                </a:solidFill>
                <a:latin typeface="Segoe UI"/>
              </a:rPr>
              <a:t>level analytics</a:t>
            </a:r>
          </a:p>
          <a:p>
            <a:pPr marL="354581" indent="-233149" defTabSz="932563">
              <a:spcAft>
                <a:spcPts val="1224"/>
              </a:spcAft>
              <a:buFont typeface="Arial" panose="020B0604020202020204" pitchFamily="34" charset="0"/>
              <a:buChar char="•"/>
              <a:defRPr/>
            </a:pPr>
            <a:r>
              <a:rPr lang="en-US" sz="2000" spc="0">
                <a:solidFill>
                  <a:srgbClr val="3C3C41"/>
                </a:solidFill>
                <a:latin typeface="Segoe UI"/>
              </a:rPr>
              <a:t>Access for environment admins, power platform service admins, D365 and global admins</a:t>
            </a:r>
          </a:p>
          <a:p>
            <a:pPr marL="354581" indent="-233149" defTabSz="932563">
              <a:spcAft>
                <a:spcPts val="1224"/>
              </a:spcAft>
              <a:buFont typeface="Arial" panose="020B0604020202020204" pitchFamily="34" charset="0"/>
              <a:buChar char="•"/>
              <a:defRPr/>
            </a:pPr>
            <a:r>
              <a:rPr lang="en-US" sz="2000" spc="0">
                <a:solidFill>
                  <a:srgbClr val="3C3C41"/>
                </a:solidFill>
                <a:latin typeface="Segoe UI"/>
              </a:rPr>
              <a:t>Data is stored for 28 days</a:t>
            </a:r>
          </a:p>
          <a:p>
            <a:pPr marL="354581" indent="-233149" defTabSz="932563">
              <a:spcAft>
                <a:spcPts val="1224"/>
              </a:spcAft>
              <a:buFont typeface="Arial" panose="020B0604020202020204" pitchFamily="34" charset="0"/>
              <a:buChar char="•"/>
              <a:defRPr/>
            </a:pPr>
            <a:r>
              <a:rPr lang="en-US" sz="2000" spc="0">
                <a:solidFill>
                  <a:srgbClr val="3C3C41"/>
                </a:solidFill>
                <a:latin typeface="Segoe UI"/>
              </a:rPr>
              <a:t>Data is refreshed daily</a:t>
            </a:r>
            <a:endParaRPr lang="en-US" sz="1734" spc="0">
              <a:solidFill>
                <a:srgbClr val="3C3C41"/>
              </a:solidFill>
              <a:latin typeface="Segoe UI"/>
            </a:endParaRPr>
          </a:p>
        </p:txBody>
      </p:sp>
      <p:grpSp>
        <p:nvGrpSpPr>
          <p:cNvPr id="37" name="Group 36">
            <a:extLst>
              <a:ext uri="{FF2B5EF4-FFF2-40B4-BE49-F238E27FC236}">
                <a16:creationId xmlns:a16="http://schemas.microsoft.com/office/drawing/2014/main" id="{FCE66EA9-FA15-465B-BBC3-6CCC7253D096}"/>
              </a:ext>
            </a:extLst>
          </p:cNvPr>
          <p:cNvGrpSpPr/>
          <p:nvPr/>
        </p:nvGrpSpPr>
        <p:grpSpPr>
          <a:xfrm>
            <a:off x="608120" y="3022006"/>
            <a:ext cx="622594" cy="622594"/>
            <a:chOff x="463615" y="2041485"/>
            <a:chExt cx="610442" cy="610442"/>
          </a:xfrm>
        </p:grpSpPr>
        <p:grpSp>
          <p:nvGrpSpPr>
            <p:cNvPr id="38" name="Group 37">
              <a:extLst>
                <a:ext uri="{FF2B5EF4-FFF2-40B4-BE49-F238E27FC236}">
                  <a16:creationId xmlns:a16="http://schemas.microsoft.com/office/drawing/2014/main" id="{BE7B3478-7EEB-4E9C-A240-C3C5467D0123}"/>
                </a:ext>
              </a:extLst>
            </p:cNvPr>
            <p:cNvGrpSpPr/>
            <p:nvPr/>
          </p:nvGrpSpPr>
          <p:grpSpPr>
            <a:xfrm>
              <a:off x="463615" y="2041485"/>
              <a:ext cx="610442" cy="610442"/>
              <a:chOff x="7641975" y="1423856"/>
              <a:chExt cx="854576" cy="854576"/>
            </a:xfrm>
          </p:grpSpPr>
          <p:sp>
            <p:nvSpPr>
              <p:cNvPr id="60" name="Diamond 59">
                <a:extLst>
                  <a:ext uri="{FF2B5EF4-FFF2-40B4-BE49-F238E27FC236}">
                    <a16:creationId xmlns:a16="http://schemas.microsoft.com/office/drawing/2014/main" id="{076A596D-6D47-4907-9F7C-605F8E4B1A4E}"/>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err="1">
                  <a:solidFill>
                    <a:srgbClr val="FFFFFF"/>
                  </a:solidFill>
                  <a:latin typeface="Segoe UI"/>
                  <a:ea typeface="Segoe UI" pitchFamily="34" charset="0"/>
                  <a:cs typeface="Segoe UI" pitchFamily="34" charset="0"/>
                </a:endParaRPr>
              </a:p>
            </p:txBody>
          </p:sp>
          <p:sp>
            <p:nvSpPr>
              <p:cNvPr id="61" name="Diamond 60">
                <a:extLst>
                  <a:ext uri="{FF2B5EF4-FFF2-40B4-BE49-F238E27FC236}">
                    <a16:creationId xmlns:a16="http://schemas.microsoft.com/office/drawing/2014/main" id="{1FB200C7-B81C-45D5-B592-0A4D76DF8D9E}"/>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IN" sz="2040" err="1">
                  <a:solidFill>
                    <a:srgbClr val="FFFFFF"/>
                  </a:solidFill>
                  <a:latin typeface="Segoe UI"/>
                  <a:ea typeface="Segoe UI" pitchFamily="34" charset="0"/>
                  <a:cs typeface="Segoe UI" pitchFamily="34" charset="0"/>
                </a:endParaRPr>
              </a:p>
            </p:txBody>
          </p:sp>
        </p:grpSp>
        <p:grpSp>
          <p:nvGrpSpPr>
            <p:cNvPr id="39" name="Graphic 414">
              <a:extLst>
                <a:ext uri="{FF2B5EF4-FFF2-40B4-BE49-F238E27FC236}">
                  <a16:creationId xmlns:a16="http://schemas.microsoft.com/office/drawing/2014/main" id="{F690EF74-5EC3-422C-8EB4-FC094461A9E6}"/>
                </a:ext>
              </a:extLst>
            </p:cNvPr>
            <p:cNvGrpSpPr/>
            <p:nvPr/>
          </p:nvGrpSpPr>
          <p:grpSpPr>
            <a:xfrm>
              <a:off x="650781" y="2262189"/>
              <a:ext cx="236110" cy="169034"/>
              <a:chOff x="5799137" y="3197224"/>
              <a:chExt cx="838200" cy="600075"/>
            </a:xfrm>
          </p:grpSpPr>
          <p:sp>
            <p:nvSpPr>
              <p:cNvPr id="40" name="Freeform: Shape 39">
                <a:extLst>
                  <a:ext uri="{FF2B5EF4-FFF2-40B4-BE49-F238E27FC236}">
                    <a16:creationId xmlns:a16="http://schemas.microsoft.com/office/drawing/2014/main" id="{AFD32C42-D0AD-442F-8EDD-22ACCBCD493E}"/>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1" name="Freeform: Shape 40">
                <a:extLst>
                  <a:ext uri="{FF2B5EF4-FFF2-40B4-BE49-F238E27FC236}">
                    <a16:creationId xmlns:a16="http://schemas.microsoft.com/office/drawing/2014/main" id="{CAAD054E-4183-4597-9E0B-97D490A537C9}"/>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2" name="Freeform: Shape 41">
                <a:extLst>
                  <a:ext uri="{FF2B5EF4-FFF2-40B4-BE49-F238E27FC236}">
                    <a16:creationId xmlns:a16="http://schemas.microsoft.com/office/drawing/2014/main" id="{83565670-0F95-4A28-9DB6-918E21DB0FD5}"/>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3" name="Freeform: Shape 42">
                <a:extLst>
                  <a:ext uri="{FF2B5EF4-FFF2-40B4-BE49-F238E27FC236}">
                    <a16:creationId xmlns:a16="http://schemas.microsoft.com/office/drawing/2014/main" id="{28E28381-5A86-4598-839B-EB4624BC60AE}"/>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4" name="Freeform: Shape 43">
                <a:extLst>
                  <a:ext uri="{FF2B5EF4-FFF2-40B4-BE49-F238E27FC236}">
                    <a16:creationId xmlns:a16="http://schemas.microsoft.com/office/drawing/2014/main" id="{CA089BF3-270C-4FE9-9350-DA40C7C39881}"/>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5" name="Freeform: Shape 44">
                <a:extLst>
                  <a:ext uri="{FF2B5EF4-FFF2-40B4-BE49-F238E27FC236}">
                    <a16:creationId xmlns:a16="http://schemas.microsoft.com/office/drawing/2014/main" id="{F7E6BA04-C637-4FB5-BE70-16044581F50A}"/>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6" name="Freeform: Shape 45">
                <a:extLst>
                  <a:ext uri="{FF2B5EF4-FFF2-40B4-BE49-F238E27FC236}">
                    <a16:creationId xmlns:a16="http://schemas.microsoft.com/office/drawing/2014/main" id="{135ABE13-2E33-428B-8849-B19FBFD3D9D4}"/>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7" name="Freeform: Shape 46">
                <a:extLst>
                  <a:ext uri="{FF2B5EF4-FFF2-40B4-BE49-F238E27FC236}">
                    <a16:creationId xmlns:a16="http://schemas.microsoft.com/office/drawing/2014/main" id="{0A4E8689-4F38-4A15-ABED-386F3C0CDCE5}"/>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8" name="Freeform: Shape 47">
                <a:extLst>
                  <a:ext uri="{FF2B5EF4-FFF2-40B4-BE49-F238E27FC236}">
                    <a16:creationId xmlns:a16="http://schemas.microsoft.com/office/drawing/2014/main" id="{C0BD6BDA-647F-476E-A276-D4C4B5A171D1}"/>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49" name="Freeform: Shape 48">
                <a:extLst>
                  <a:ext uri="{FF2B5EF4-FFF2-40B4-BE49-F238E27FC236}">
                    <a16:creationId xmlns:a16="http://schemas.microsoft.com/office/drawing/2014/main" id="{6C27A2C8-C9A4-4A85-ACB6-4EA3292494E4}"/>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0" name="Freeform: Shape 49">
                <a:extLst>
                  <a:ext uri="{FF2B5EF4-FFF2-40B4-BE49-F238E27FC236}">
                    <a16:creationId xmlns:a16="http://schemas.microsoft.com/office/drawing/2014/main" id="{DEAD5A0E-BFE4-4ED0-9790-63A72A097DB7}"/>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1" name="Freeform: Shape 50">
                <a:extLst>
                  <a:ext uri="{FF2B5EF4-FFF2-40B4-BE49-F238E27FC236}">
                    <a16:creationId xmlns:a16="http://schemas.microsoft.com/office/drawing/2014/main" id="{7EE21CB6-44D7-42B3-A8ED-B06FF34388F6}"/>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2" name="Freeform: Shape 51">
                <a:extLst>
                  <a:ext uri="{FF2B5EF4-FFF2-40B4-BE49-F238E27FC236}">
                    <a16:creationId xmlns:a16="http://schemas.microsoft.com/office/drawing/2014/main" id="{B7EB1EF4-C686-4633-8792-0C401BFD42EA}"/>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3" name="Freeform: Shape 52">
                <a:extLst>
                  <a:ext uri="{FF2B5EF4-FFF2-40B4-BE49-F238E27FC236}">
                    <a16:creationId xmlns:a16="http://schemas.microsoft.com/office/drawing/2014/main" id="{96793DB1-9223-4F87-B732-36D3F1024D0E}"/>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4" name="Freeform: Shape 53">
                <a:extLst>
                  <a:ext uri="{FF2B5EF4-FFF2-40B4-BE49-F238E27FC236}">
                    <a16:creationId xmlns:a16="http://schemas.microsoft.com/office/drawing/2014/main" id="{606F74FF-657C-498C-AE9F-ED6B635B6F06}"/>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5" name="Freeform: Shape 54">
                <a:extLst>
                  <a:ext uri="{FF2B5EF4-FFF2-40B4-BE49-F238E27FC236}">
                    <a16:creationId xmlns:a16="http://schemas.microsoft.com/office/drawing/2014/main" id="{17BA0784-4361-4E18-A3D7-06A9CEBEED3F}"/>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6" name="Freeform: Shape 55">
                <a:extLst>
                  <a:ext uri="{FF2B5EF4-FFF2-40B4-BE49-F238E27FC236}">
                    <a16:creationId xmlns:a16="http://schemas.microsoft.com/office/drawing/2014/main" id="{2FCBBF3E-2AC3-47F7-AF0D-4287CD5B8539}"/>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7" name="Freeform: Shape 56">
                <a:extLst>
                  <a:ext uri="{FF2B5EF4-FFF2-40B4-BE49-F238E27FC236}">
                    <a16:creationId xmlns:a16="http://schemas.microsoft.com/office/drawing/2014/main" id="{9CA818E1-20A9-439E-BAF2-F68FB6EA1A7B}"/>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8" name="Freeform: Shape 57">
                <a:extLst>
                  <a:ext uri="{FF2B5EF4-FFF2-40B4-BE49-F238E27FC236}">
                    <a16:creationId xmlns:a16="http://schemas.microsoft.com/office/drawing/2014/main" id="{2B9CCB9E-0620-4F8F-BA42-AA3628827C52}"/>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sp>
            <p:nvSpPr>
              <p:cNvPr id="59" name="Freeform: Shape 58">
                <a:extLst>
                  <a:ext uri="{FF2B5EF4-FFF2-40B4-BE49-F238E27FC236}">
                    <a16:creationId xmlns:a16="http://schemas.microsoft.com/office/drawing/2014/main" id="{DD02D078-FD3C-4AE5-BAC1-446EC1FC24E8}"/>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3C3C41"/>
                  </a:solidFill>
                  <a:latin typeface="Segoe UI"/>
                </a:endParaRPr>
              </a:p>
            </p:txBody>
          </p:sp>
        </p:grpSp>
      </p:grpSp>
      <p:sp>
        <p:nvSpPr>
          <p:cNvPr id="62" name="Arrow: Right 61">
            <a:extLst>
              <a:ext uri="{FF2B5EF4-FFF2-40B4-BE49-F238E27FC236}">
                <a16:creationId xmlns:a16="http://schemas.microsoft.com/office/drawing/2014/main" id="{B6884330-0975-4B8D-AA01-E0D34DF676EE}"/>
              </a:ext>
            </a:extLst>
          </p:cNvPr>
          <p:cNvSpPr/>
          <p:nvPr/>
        </p:nvSpPr>
        <p:spPr bwMode="auto">
          <a:xfrm>
            <a:off x="477492" y="2084638"/>
            <a:ext cx="7727394" cy="1027322"/>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3431">
              <a:defRPr/>
            </a:pPr>
            <a:r>
              <a:rPr lang="en-US" sz="1836" u="sng">
                <a:solidFill>
                  <a:srgbClr val="00B0F0"/>
                </a:solidFill>
                <a:latin typeface="Segoe UI"/>
                <a:hlinkClick r:id="rId4">
                  <a:extLst>
                    <a:ext uri="{A12FA001-AC4F-418D-AE19-62706E023703}">
                      <ahyp:hlinkClr xmlns:ahyp="http://schemas.microsoft.com/office/drawing/2018/hyperlinkcolor" val="tx"/>
                    </a:ext>
                  </a:extLst>
                </a:hlinkClick>
              </a:rPr>
              <a:t>https://aka.ms/ppac</a:t>
            </a:r>
            <a:endParaRPr lang="en-US" sz="1836" u="sng">
              <a:solidFill>
                <a:srgbClr val="00B0F0"/>
              </a:solidFill>
              <a:latin typeface="Segoe UI"/>
            </a:endParaRPr>
          </a:p>
        </p:txBody>
      </p:sp>
      <p:sp>
        <p:nvSpPr>
          <p:cNvPr id="3" name="Footer Placeholder 2">
            <a:extLst>
              <a:ext uri="{FF2B5EF4-FFF2-40B4-BE49-F238E27FC236}">
                <a16:creationId xmlns:a16="http://schemas.microsoft.com/office/drawing/2014/main" id="{325DCC8D-2586-0A15-6A21-876B9A96C7A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5" name="Picture 4">
            <a:extLst>
              <a:ext uri="{FF2B5EF4-FFF2-40B4-BE49-F238E27FC236}">
                <a16:creationId xmlns:a16="http://schemas.microsoft.com/office/drawing/2014/main" id="{4D1596BB-05DF-ED65-7717-D119154DD61D}"/>
              </a:ext>
            </a:extLst>
          </p:cNvPr>
          <p:cNvPicPr>
            <a:picLocks noChangeAspect="1"/>
          </p:cNvPicPr>
          <p:nvPr/>
        </p:nvPicPr>
        <p:blipFill>
          <a:blip r:embed="rId5"/>
          <a:stretch>
            <a:fillRect/>
          </a:stretch>
        </p:blipFill>
        <p:spPr>
          <a:xfrm>
            <a:off x="8628868" y="1126316"/>
            <a:ext cx="2814637" cy="4849189"/>
          </a:xfrm>
          <a:prstGeom prst="rect">
            <a:avLst/>
          </a:prstGeom>
        </p:spPr>
      </p:pic>
    </p:spTree>
    <p:custDataLst>
      <p:tags r:id="rId1"/>
    </p:custDataLst>
    <p:extLst>
      <p:ext uri="{BB962C8B-B14F-4D97-AF65-F5344CB8AC3E}">
        <p14:creationId xmlns:p14="http://schemas.microsoft.com/office/powerpoint/2010/main" val="349731421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Monitoring Microsoft </a:t>
            </a:r>
            <a:r>
              <a:rPr lang="en-US" err="1">
                <a:solidFill>
                  <a:srgbClr val="243A5E"/>
                </a:solidFill>
              </a:rPr>
              <a:t>Dataverse</a:t>
            </a:r>
            <a:endParaRPr lang="en-US">
              <a:solidFill>
                <a:srgbClr val="243A5E"/>
              </a:solidFill>
            </a:endParaRPr>
          </a:p>
        </p:txBody>
      </p:sp>
      <p:pic>
        <p:nvPicPr>
          <p:cNvPr id="71" name="Picture 70" descr="A close up of a screen&#10;&#10;Description automatically generated">
            <a:extLst>
              <a:ext uri="{FF2B5EF4-FFF2-40B4-BE49-F238E27FC236}">
                <a16:creationId xmlns:a16="http://schemas.microsoft.com/office/drawing/2014/main" id="{B4BFEA9A-8DED-46C5-B076-2B07B6B1A5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535741" y="2328262"/>
            <a:ext cx="7323870" cy="432845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73" name="TextBox 72">
            <a:extLst>
              <a:ext uri="{FF2B5EF4-FFF2-40B4-BE49-F238E27FC236}">
                <a16:creationId xmlns:a16="http://schemas.microsoft.com/office/drawing/2014/main" id="{36526BF8-0F3F-43EC-ACCC-E634BF6190B5}"/>
              </a:ext>
            </a:extLst>
          </p:cNvPr>
          <p:cNvSpPr txBox="1"/>
          <p:nvPr/>
        </p:nvSpPr>
        <p:spPr>
          <a:xfrm>
            <a:off x="374597" y="1205148"/>
            <a:ext cx="11497235" cy="707886"/>
          </a:xfrm>
          <a:prstGeom prst="rect">
            <a:avLst/>
          </a:prstGeom>
          <a:noFill/>
        </p:spPr>
        <p:txBody>
          <a:bodyPr wrap="square">
            <a:spAutoFit/>
          </a:bodyPr>
          <a:lstStyle/>
          <a:p>
            <a:pPr defTabSz="932597">
              <a:defRPr/>
            </a:pPr>
            <a:r>
              <a:rPr lang="en-US" sz="2000">
                <a:latin typeface="Segoe UI"/>
              </a:rPr>
              <a:t>Click on Change Filters to select from a list of environments you have access to, as well as adjust the date range. The data will only be presented in the prior 28-day period</a:t>
            </a:r>
            <a:r>
              <a:rPr lang="en-US" sz="2000" b="1">
                <a:latin typeface="Segoe UI"/>
              </a:rPr>
              <a:t>.</a:t>
            </a:r>
            <a:endParaRPr lang="en-US" sz="2000">
              <a:latin typeface="Segoe UI"/>
            </a:endParaRPr>
          </a:p>
        </p:txBody>
      </p:sp>
      <p:sp>
        <p:nvSpPr>
          <p:cNvPr id="3" name="Footer Placeholder 2">
            <a:extLst>
              <a:ext uri="{FF2B5EF4-FFF2-40B4-BE49-F238E27FC236}">
                <a16:creationId xmlns:a16="http://schemas.microsoft.com/office/drawing/2014/main" id="{67D20B94-B5B7-759A-4D09-AFC6374270C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5" name="Picture 4">
            <a:extLst>
              <a:ext uri="{FF2B5EF4-FFF2-40B4-BE49-F238E27FC236}">
                <a16:creationId xmlns:a16="http://schemas.microsoft.com/office/drawing/2014/main" id="{DA685702-B284-EC0A-61F7-A0756D6B3232}"/>
              </a:ext>
            </a:extLst>
          </p:cNvPr>
          <p:cNvPicPr>
            <a:picLocks noChangeAspect="1"/>
          </p:cNvPicPr>
          <p:nvPr/>
        </p:nvPicPr>
        <p:blipFill>
          <a:blip r:embed="rId5"/>
          <a:stretch>
            <a:fillRect/>
          </a:stretch>
        </p:blipFill>
        <p:spPr>
          <a:xfrm>
            <a:off x="2758359" y="2622004"/>
            <a:ext cx="6878634" cy="3709900"/>
          </a:xfrm>
          <a:prstGeom prst="rect">
            <a:avLst/>
          </a:prstGeom>
        </p:spPr>
      </p:pic>
    </p:spTree>
    <p:custDataLst>
      <p:tags r:id="rId1"/>
    </p:custDataLst>
    <p:extLst>
      <p:ext uri="{BB962C8B-B14F-4D97-AF65-F5344CB8AC3E}">
        <p14:creationId xmlns:p14="http://schemas.microsoft.com/office/powerpoint/2010/main" val="85397576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Detailed Insight on Microsoft </a:t>
            </a:r>
            <a:r>
              <a:rPr lang="en-US" err="1">
                <a:solidFill>
                  <a:srgbClr val="243A5E"/>
                </a:solidFill>
              </a:rPr>
              <a:t>Dataverse</a:t>
            </a:r>
            <a:endParaRPr lang="en-US">
              <a:solidFill>
                <a:srgbClr val="243A5E"/>
              </a:solidFill>
            </a:endParaRPr>
          </a:p>
        </p:txBody>
      </p:sp>
      <p:sp>
        <p:nvSpPr>
          <p:cNvPr id="3" name="Rectangle 2">
            <a:extLst>
              <a:ext uri="{FF2B5EF4-FFF2-40B4-BE49-F238E27FC236}">
                <a16:creationId xmlns:a16="http://schemas.microsoft.com/office/drawing/2014/main" id="{75EEB4E4-92A6-4560-9659-A2E0DB663E2F}"/>
              </a:ext>
            </a:extLst>
          </p:cNvPr>
          <p:cNvSpPr/>
          <p:nvPr/>
        </p:nvSpPr>
        <p:spPr>
          <a:xfrm>
            <a:off x="882" y="1161687"/>
            <a:ext cx="12434711" cy="467831"/>
          </a:xfrm>
          <a:prstGeom prst="rect">
            <a:avLst/>
          </a:prstGeom>
          <a:noFill/>
          <a:ln w="9525" cap="flat" cmpd="sng" algn="ctr">
            <a:noFill/>
            <a:prstDash val="dash"/>
          </a:ln>
          <a:effectLst/>
        </p:spPr>
        <p:txBody>
          <a:bodyPr wrap="square" lIns="466302" tIns="46630" rIns="466302" bIns="46630" rtlCol="0" anchor="ctr" anchorCtr="0">
            <a:noAutofit/>
          </a:bodyPr>
          <a:lstStyle/>
          <a:p>
            <a:pPr defTabSz="932597">
              <a:defRPr/>
            </a:pPr>
            <a:r>
              <a:rPr lang="en-US" sz="2400">
                <a:latin typeface="Segoe UI"/>
                <a:cs typeface="Segoe UI Semilight"/>
              </a:rPr>
              <a:t>View insights at the environment level</a:t>
            </a:r>
          </a:p>
        </p:txBody>
      </p:sp>
      <p:sp>
        <p:nvSpPr>
          <p:cNvPr id="4" name="Rectangle 22">
            <a:extLst>
              <a:ext uri="{FF2B5EF4-FFF2-40B4-BE49-F238E27FC236}">
                <a16:creationId xmlns:a16="http://schemas.microsoft.com/office/drawing/2014/main" id="{EC6A0C63-938D-4ECB-9686-41E6DB311AB2}"/>
              </a:ext>
            </a:extLst>
          </p:cNvPr>
          <p:cNvSpPr/>
          <p:nvPr/>
        </p:nvSpPr>
        <p:spPr bwMode="auto">
          <a:xfrm>
            <a:off x="467183" y="2244936"/>
            <a:ext cx="4570109" cy="3712464"/>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69545" indent="-16954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Number of active users, trends, top active users</a:t>
            </a:r>
            <a:endParaRPr lang="en-US"/>
          </a:p>
          <a:p>
            <a:pPr marL="169545" indent="-16954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Mode of access by OS, device type, browser, business unit, security role</a:t>
            </a:r>
            <a:endParaRPr lang="en-US" sz="1632">
              <a:solidFill>
                <a:srgbClr val="3C3C41"/>
              </a:solidFill>
              <a:latin typeface="Segoe UI"/>
              <a:cs typeface="Segoe UI"/>
            </a:endParaRPr>
          </a:p>
          <a:p>
            <a:pPr marL="169545" indent="-16954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Dataverse out of the box and custom entity usage based of Creates, Reads, Updates, Deletes</a:t>
            </a:r>
            <a:endParaRPr lang="en-US" sz="1632">
              <a:solidFill>
                <a:srgbClr val="3C3C41"/>
              </a:solidFill>
              <a:latin typeface="Segoe UI"/>
              <a:cs typeface="Segoe UI"/>
            </a:endParaRPr>
          </a:p>
          <a:p>
            <a:pPr marL="169545" indent="-169545" defTabSz="932597" fontAlgn="base">
              <a:spcBef>
                <a:spcPts val="510"/>
              </a:spcBef>
              <a:spcAft>
                <a:spcPts val="510"/>
              </a:spcAft>
              <a:buFont typeface="Arial" panose="020B0604020202020204" pitchFamily="34" charset="0"/>
              <a:buChar char="•"/>
              <a:defRPr/>
            </a:pPr>
            <a:r>
              <a:rPr lang="en-US" sz="1600">
                <a:solidFill>
                  <a:srgbClr val="3C3C41"/>
                </a:solidFill>
                <a:latin typeface="Segoe UI"/>
              </a:rPr>
              <a:t>System Jobs, Plug-in’s, and API call statistics</a:t>
            </a:r>
            <a:endParaRPr lang="en-US" sz="1600">
              <a:solidFill>
                <a:srgbClr val="3C3C41"/>
              </a:solidFill>
              <a:latin typeface="Segoe UI"/>
              <a:cs typeface="Segoe UI"/>
            </a:endParaRPr>
          </a:p>
        </p:txBody>
      </p:sp>
      <p:sp>
        <p:nvSpPr>
          <p:cNvPr id="5" name="Rectangle 24">
            <a:extLst>
              <a:ext uri="{FF2B5EF4-FFF2-40B4-BE49-F238E27FC236}">
                <a16:creationId xmlns:a16="http://schemas.microsoft.com/office/drawing/2014/main" id="{EF3E8CC1-24BF-45D1-9CE4-3823A9F53DA2}"/>
              </a:ext>
            </a:extLst>
          </p:cNvPr>
          <p:cNvSpPr/>
          <p:nvPr/>
        </p:nvSpPr>
        <p:spPr bwMode="auto">
          <a:xfrm>
            <a:off x="5332825" y="2244936"/>
            <a:ext cx="5155273" cy="3712464"/>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510"/>
              </a:spcBef>
              <a:spcAft>
                <a:spcPts val="510"/>
              </a:spcAft>
              <a:defRPr/>
            </a:pPr>
            <a:r>
              <a:rPr lang="en-US" sz="1632">
                <a:ln w="0"/>
                <a:solidFill>
                  <a:srgbClr val="3C3C41"/>
                </a:solidFill>
                <a:latin typeface="Segoe UI"/>
                <a:ea typeface="Segoe UI" pitchFamily="34" charset="0"/>
                <a:cs typeface="Segoe UI" pitchFamily="34" charset="0"/>
              </a:rPr>
              <a:t>As an administrator:</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Confirm access modes by OS, device types or browser is compliant with standards of your organization</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Understand specific CRUD (Create, Read, Update, Delete) activities performed with your apps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Get an overview of overall health by regular checks on platform API calls, system jobs operating, plug-in’s used by app makers</a:t>
            </a:r>
          </a:p>
        </p:txBody>
      </p:sp>
      <p:sp>
        <p:nvSpPr>
          <p:cNvPr id="6" name="TextBox 5">
            <a:extLst>
              <a:ext uri="{FF2B5EF4-FFF2-40B4-BE49-F238E27FC236}">
                <a16:creationId xmlns:a16="http://schemas.microsoft.com/office/drawing/2014/main" id="{2625AF17-E9E4-4375-A6BC-6E8065E1BEB5}"/>
              </a:ext>
            </a:extLst>
          </p:cNvPr>
          <p:cNvSpPr txBox="1"/>
          <p:nvPr/>
        </p:nvSpPr>
        <p:spPr>
          <a:xfrm>
            <a:off x="467183"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932597">
              <a:defRPr/>
            </a:pPr>
            <a:r>
              <a:rPr lang="en-US" sz="1836">
                <a:solidFill>
                  <a:srgbClr val="FFFFFF"/>
                </a:solidFill>
                <a:latin typeface="Segoe Pro Semibold"/>
              </a:rPr>
              <a:t> </a:t>
            </a:r>
          </a:p>
        </p:txBody>
      </p:sp>
      <p:sp>
        <p:nvSpPr>
          <p:cNvPr id="8" name="TextBox 7">
            <a:extLst>
              <a:ext uri="{FF2B5EF4-FFF2-40B4-BE49-F238E27FC236}">
                <a16:creationId xmlns:a16="http://schemas.microsoft.com/office/drawing/2014/main" id="{C3AFC17B-C7A1-4ACB-BC99-A4BBB1089023}"/>
              </a:ext>
            </a:extLst>
          </p:cNvPr>
          <p:cNvSpPr txBox="1"/>
          <p:nvPr/>
        </p:nvSpPr>
        <p:spPr>
          <a:xfrm>
            <a:off x="5332825"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10" name="people_3" title="Icon of a person surrounded by brackets">
            <a:extLst>
              <a:ext uri="{FF2B5EF4-FFF2-40B4-BE49-F238E27FC236}">
                <a16:creationId xmlns:a16="http://schemas.microsoft.com/office/drawing/2014/main" id="{FD2FED4E-6640-4C90-B1B1-A264293F6881}"/>
              </a:ext>
            </a:extLst>
          </p:cNvPr>
          <p:cNvSpPr>
            <a:spLocks noChangeAspect="1" noEditPoints="1"/>
          </p:cNvSpPr>
          <p:nvPr/>
        </p:nvSpPr>
        <p:spPr bwMode="auto">
          <a:xfrm>
            <a:off x="5719191" y="1867960"/>
            <a:ext cx="283850" cy="28611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2" name="people_11" title="Icon of two people with a chat bubble">
            <a:extLst>
              <a:ext uri="{FF2B5EF4-FFF2-40B4-BE49-F238E27FC236}">
                <a16:creationId xmlns:a16="http://schemas.microsoft.com/office/drawing/2014/main" id="{C758BE52-20F5-4E16-85FB-21FD1B55655E}"/>
              </a:ext>
            </a:extLst>
          </p:cNvPr>
          <p:cNvSpPr>
            <a:spLocks noChangeAspect="1" noEditPoints="1"/>
          </p:cNvSpPr>
          <p:nvPr/>
        </p:nvSpPr>
        <p:spPr bwMode="auto">
          <a:xfrm>
            <a:off x="855691" y="1867960"/>
            <a:ext cx="297941" cy="286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7" name="Footer Placeholder 2">
            <a:extLst>
              <a:ext uri="{FF2B5EF4-FFF2-40B4-BE49-F238E27FC236}">
                <a16:creationId xmlns:a16="http://schemas.microsoft.com/office/drawing/2014/main" id="{774C09F1-3E41-6687-12F5-EE12D3E1BCB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8567706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Power Automate Environment Level Views</a:t>
            </a:r>
          </a:p>
        </p:txBody>
      </p:sp>
      <p:sp>
        <p:nvSpPr>
          <p:cNvPr id="11" name="TextBox 10">
            <a:extLst>
              <a:ext uri="{FF2B5EF4-FFF2-40B4-BE49-F238E27FC236}">
                <a16:creationId xmlns:a16="http://schemas.microsoft.com/office/drawing/2014/main" id="{B35FBA81-59D1-48DE-A156-202257DFCD70}"/>
              </a:ext>
            </a:extLst>
          </p:cNvPr>
          <p:cNvSpPr txBox="1"/>
          <p:nvPr/>
        </p:nvSpPr>
        <p:spPr>
          <a:xfrm>
            <a:off x="405332" y="1190590"/>
            <a:ext cx="11412711" cy="400110"/>
          </a:xfrm>
          <a:prstGeom prst="rect">
            <a:avLst/>
          </a:prstGeom>
          <a:noFill/>
        </p:spPr>
        <p:txBody>
          <a:bodyPr wrap="square">
            <a:spAutoFit/>
          </a:bodyPr>
          <a:lstStyle/>
          <a:p>
            <a:pPr defTabSz="932563">
              <a:buSzPct val="90000"/>
              <a:defRPr/>
            </a:pPr>
            <a:r>
              <a:rPr lang="en-US" sz="2000" spc="-50"/>
              <a:t>Analytics is available for a 7, 14, 28-day time periods and allows users to switch between environments. </a:t>
            </a:r>
            <a:endParaRPr lang="en-US" sz="2000" b="1" spc="-50"/>
          </a:p>
        </p:txBody>
      </p:sp>
      <p:grpSp>
        <p:nvGrpSpPr>
          <p:cNvPr id="13" name="Group 12">
            <a:extLst>
              <a:ext uri="{FF2B5EF4-FFF2-40B4-BE49-F238E27FC236}">
                <a16:creationId xmlns:a16="http://schemas.microsoft.com/office/drawing/2014/main" id="{6BDB9C7F-9367-4D8E-AD63-DCE3A84423F6}"/>
              </a:ext>
            </a:extLst>
          </p:cNvPr>
          <p:cNvGrpSpPr/>
          <p:nvPr/>
        </p:nvGrpSpPr>
        <p:grpSpPr>
          <a:xfrm>
            <a:off x="320808" y="1790484"/>
            <a:ext cx="11871193" cy="4914332"/>
            <a:chOff x="-1148919" y="354282"/>
            <a:chExt cx="14142677" cy="5856735"/>
          </a:xfrm>
        </p:grpSpPr>
        <p:pic>
          <p:nvPicPr>
            <p:cNvPr id="15" name="Picture 14">
              <a:extLst>
                <a:ext uri="{FF2B5EF4-FFF2-40B4-BE49-F238E27FC236}">
                  <a16:creationId xmlns:a16="http://schemas.microsoft.com/office/drawing/2014/main" id="{697A45E6-E0C3-4425-BDF3-0B7A50EC5915}"/>
                </a:ext>
              </a:extLst>
            </p:cNvPr>
            <p:cNvPicPr>
              <a:picLocks noChangeAspect="1"/>
            </p:cNvPicPr>
            <p:nvPr/>
          </p:nvPicPr>
          <p:blipFill>
            <a:blip r:embed="rId4"/>
            <a:stretch>
              <a:fillRect/>
            </a:stretch>
          </p:blipFill>
          <p:spPr>
            <a:xfrm>
              <a:off x="-1148919" y="2375367"/>
              <a:ext cx="5929033" cy="3797211"/>
            </a:xfrm>
            <a:prstGeom prst="rect">
              <a:avLst/>
            </a:prstGeom>
          </p:spPr>
        </p:pic>
        <p:pic>
          <p:nvPicPr>
            <p:cNvPr id="16" name="Picture 15">
              <a:extLst>
                <a:ext uri="{FF2B5EF4-FFF2-40B4-BE49-F238E27FC236}">
                  <a16:creationId xmlns:a16="http://schemas.microsoft.com/office/drawing/2014/main" id="{322B52E5-FED5-4BEC-B060-FBDC422736CD}"/>
                </a:ext>
              </a:extLst>
            </p:cNvPr>
            <p:cNvPicPr>
              <a:picLocks noChangeAspect="1"/>
            </p:cNvPicPr>
            <p:nvPr/>
          </p:nvPicPr>
          <p:blipFill>
            <a:blip r:embed="rId5"/>
            <a:stretch>
              <a:fillRect/>
            </a:stretch>
          </p:blipFill>
          <p:spPr>
            <a:xfrm>
              <a:off x="2458306" y="354282"/>
              <a:ext cx="6583410" cy="3872006"/>
            </a:xfrm>
            <a:prstGeom prst="rect">
              <a:avLst/>
            </a:prstGeom>
          </p:spPr>
        </p:pic>
        <p:pic>
          <p:nvPicPr>
            <p:cNvPr id="14" name="Picture 13">
              <a:extLst>
                <a:ext uri="{FF2B5EF4-FFF2-40B4-BE49-F238E27FC236}">
                  <a16:creationId xmlns:a16="http://schemas.microsoft.com/office/drawing/2014/main" id="{0763DE0F-FEE0-4D9F-929A-DE23AAAC63F9}"/>
                </a:ext>
              </a:extLst>
            </p:cNvPr>
            <p:cNvPicPr>
              <a:picLocks noChangeAspect="1"/>
            </p:cNvPicPr>
            <p:nvPr/>
          </p:nvPicPr>
          <p:blipFill>
            <a:blip r:embed="rId6"/>
            <a:stretch>
              <a:fillRect/>
            </a:stretch>
          </p:blipFill>
          <p:spPr>
            <a:xfrm>
              <a:off x="6535610" y="2375368"/>
              <a:ext cx="6458148" cy="3835649"/>
            </a:xfrm>
            <a:prstGeom prst="rect">
              <a:avLst/>
            </a:prstGeom>
          </p:spPr>
        </p:pic>
      </p:grpSp>
      <p:sp>
        <p:nvSpPr>
          <p:cNvPr id="3" name="Footer Placeholder 2">
            <a:extLst>
              <a:ext uri="{FF2B5EF4-FFF2-40B4-BE49-F238E27FC236}">
                <a16:creationId xmlns:a16="http://schemas.microsoft.com/office/drawing/2014/main" id="{02D40543-476D-C1DA-2C51-829BC37F2BE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20593499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30AF4E-EEBD-63D2-2774-9A40BC0F91CC}"/>
              </a:ext>
            </a:extLst>
          </p:cNvPr>
          <p:cNvSpPr txBox="1"/>
          <p:nvPr/>
        </p:nvSpPr>
        <p:spPr>
          <a:xfrm>
            <a:off x="467183"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932597">
              <a:defRPr/>
            </a:pPr>
            <a:r>
              <a:rPr lang="en-US" sz="1836">
                <a:solidFill>
                  <a:srgbClr val="FFFFFF"/>
                </a:solidFill>
                <a:latin typeface="Segoe Pro Semibold"/>
              </a:rPr>
              <a:t> </a:t>
            </a:r>
          </a:p>
        </p:txBody>
      </p:sp>
      <p:sp>
        <p:nvSpPr>
          <p:cNvPr id="10" name="TextBox 9">
            <a:extLst>
              <a:ext uri="{FF2B5EF4-FFF2-40B4-BE49-F238E27FC236}">
                <a16:creationId xmlns:a16="http://schemas.microsoft.com/office/drawing/2014/main" id="{54C2A60A-FB8C-5E2A-E3EA-49E39D54A6CC}"/>
              </a:ext>
            </a:extLst>
          </p:cNvPr>
          <p:cNvSpPr txBox="1"/>
          <p:nvPr/>
        </p:nvSpPr>
        <p:spPr>
          <a:xfrm>
            <a:off x="3933182"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11" name="TextBox 10">
            <a:extLst>
              <a:ext uri="{FF2B5EF4-FFF2-40B4-BE49-F238E27FC236}">
                <a16:creationId xmlns:a16="http://schemas.microsoft.com/office/drawing/2014/main" id="{73E5DE9A-4C7A-9B2F-6674-F8E5F1A0AED3}"/>
              </a:ext>
            </a:extLst>
          </p:cNvPr>
          <p:cNvSpPr txBox="1"/>
          <p:nvPr/>
        </p:nvSpPr>
        <p:spPr>
          <a:xfrm>
            <a:off x="7398573"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2" name="Title 1"/>
          <p:cNvSpPr>
            <a:spLocks noGrp="1"/>
          </p:cNvSpPr>
          <p:nvPr>
            <p:ph type="title"/>
          </p:nvPr>
        </p:nvSpPr>
        <p:spPr>
          <a:xfrm>
            <a:off x="655638" y="320040"/>
            <a:ext cx="10880725" cy="461665"/>
          </a:xfrm>
        </p:spPr>
        <p:txBody>
          <a:bodyPr/>
          <a:lstStyle/>
          <a:p>
            <a:r>
              <a:rPr lang="en-US">
                <a:solidFill>
                  <a:srgbClr val="243A5E"/>
                </a:solidFill>
              </a:rPr>
              <a:t>Detailed Insight on Power Automate</a:t>
            </a:r>
          </a:p>
        </p:txBody>
      </p:sp>
      <p:sp>
        <p:nvSpPr>
          <p:cNvPr id="3" name="Content Placeholder 1">
            <a:extLst>
              <a:ext uri="{FF2B5EF4-FFF2-40B4-BE49-F238E27FC236}">
                <a16:creationId xmlns:a16="http://schemas.microsoft.com/office/drawing/2014/main" id="{7B83A060-903A-4E8F-B532-444CFD8BD397}"/>
              </a:ext>
            </a:extLst>
          </p:cNvPr>
          <p:cNvSpPr txBox="1">
            <a:spLocks/>
          </p:cNvSpPr>
          <p:nvPr/>
        </p:nvSpPr>
        <p:spPr>
          <a:xfrm>
            <a:off x="467183" y="6500676"/>
            <a:ext cx="11099960" cy="1761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93"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600" kern="1200" spc="-93"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Clr>
                <a:srgbClr val="3C3C41"/>
              </a:buClr>
              <a:buNone/>
              <a:defRPr/>
            </a:pPr>
            <a:r>
              <a:rPr lang="en-US" sz="1122" b="1">
                <a:solidFill>
                  <a:srgbClr val="3C3C41"/>
                </a:solidFill>
                <a:latin typeface="Segoe UI"/>
              </a:rPr>
              <a:t>Note</a:t>
            </a:r>
            <a:r>
              <a:rPr lang="en-US" sz="1122">
                <a:solidFill>
                  <a:srgbClr val="3C3C41"/>
                </a:solidFill>
                <a:latin typeface="Segoe UI"/>
              </a:rPr>
              <a:t> – Desktop Flow analytics is available in the COE toolkit</a:t>
            </a:r>
            <a:endParaRPr lang="en-US" sz="1071" b="1">
              <a:solidFill>
                <a:srgbClr val="3C3C41"/>
              </a:solidFill>
              <a:latin typeface="Segoe UI"/>
            </a:endParaRPr>
          </a:p>
        </p:txBody>
      </p:sp>
      <p:sp>
        <p:nvSpPr>
          <p:cNvPr id="4" name="Rectangle 3">
            <a:extLst>
              <a:ext uri="{FF2B5EF4-FFF2-40B4-BE49-F238E27FC236}">
                <a16:creationId xmlns:a16="http://schemas.microsoft.com/office/drawing/2014/main" id="{766CB89A-467B-415A-B371-D1ADC807CBED}"/>
              </a:ext>
            </a:extLst>
          </p:cNvPr>
          <p:cNvSpPr/>
          <p:nvPr/>
        </p:nvSpPr>
        <p:spPr>
          <a:xfrm>
            <a:off x="882" y="1136973"/>
            <a:ext cx="12434711" cy="467831"/>
          </a:xfrm>
          <a:prstGeom prst="rect">
            <a:avLst/>
          </a:prstGeom>
          <a:noFill/>
          <a:ln w="9525" cap="flat" cmpd="sng" algn="ctr">
            <a:noFill/>
            <a:prstDash val="dash"/>
          </a:ln>
          <a:effectLst/>
        </p:spPr>
        <p:txBody>
          <a:bodyPr wrap="square" lIns="466302" tIns="46630" rIns="466302" bIns="46630" rtlCol="0" anchor="ctr" anchorCtr="0">
            <a:noAutofit/>
          </a:bodyPr>
          <a:lstStyle/>
          <a:p>
            <a:pPr defTabSz="932597">
              <a:defRPr/>
            </a:pPr>
            <a:r>
              <a:rPr lang="en-US" sz="2400">
                <a:latin typeface="Segoe UI"/>
                <a:cs typeface="Segoe UI Semilight"/>
              </a:rPr>
              <a:t>Administrators can view data at the environment level </a:t>
            </a:r>
          </a:p>
        </p:txBody>
      </p:sp>
      <p:sp>
        <p:nvSpPr>
          <p:cNvPr id="5" name="Rectangle 22">
            <a:extLst>
              <a:ext uri="{FF2B5EF4-FFF2-40B4-BE49-F238E27FC236}">
                <a16:creationId xmlns:a16="http://schemas.microsoft.com/office/drawing/2014/main" id="{3219A455-3CB6-4621-AB49-3C70FDF95990}"/>
              </a:ext>
            </a:extLst>
          </p:cNvPr>
          <p:cNvSpPr/>
          <p:nvPr/>
        </p:nvSpPr>
        <p:spPr bwMode="auto">
          <a:xfrm>
            <a:off x="467184" y="2220222"/>
            <a:ext cx="3256516" cy="3712464"/>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Type of flows created</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Flow creation trends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Created flow list of view</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Run metrics – Active runs, success and failure</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Flow in use and trend</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Shared flows and types, flow names, number of shares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Connectors by runs, number of connections, flows involved and drill down on flows</a:t>
            </a:r>
          </a:p>
        </p:txBody>
      </p:sp>
      <p:sp>
        <p:nvSpPr>
          <p:cNvPr id="6" name="Rectangle 23">
            <a:extLst>
              <a:ext uri="{FF2B5EF4-FFF2-40B4-BE49-F238E27FC236}">
                <a16:creationId xmlns:a16="http://schemas.microsoft.com/office/drawing/2014/main" id="{BB79F2C5-86C1-477E-A21A-39A6CD231A48}"/>
              </a:ext>
            </a:extLst>
          </p:cNvPr>
          <p:cNvSpPr/>
          <p:nvPr/>
        </p:nvSpPr>
        <p:spPr bwMode="auto">
          <a:xfrm>
            <a:off x="3933183" y="2220222"/>
            <a:ext cx="3256516" cy="3712464"/>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Total number of errors based off error types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Errors across flows with list of errors by flow name</a:t>
            </a:r>
          </a:p>
        </p:txBody>
      </p:sp>
      <p:sp>
        <p:nvSpPr>
          <p:cNvPr id="7" name="Rectangle 24">
            <a:extLst>
              <a:ext uri="{FF2B5EF4-FFF2-40B4-BE49-F238E27FC236}">
                <a16:creationId xmlns:a16="http://schemas.microsoft.com/office/drawing/2014/main" id="{BB681DE0-E516-441B-BD86-E659D30A14E1}"/>
              </a:ext>
            </a:extLst>
          </p:cNvPr>
          <p:cNvSpPr/>
          <p:nvPr/>
        </p:nvSpPr>
        <p:spPr bwMode="auto">
          <a:xfrm>
            <a:off x="7399182" y="2220222"/>
            <a:ext cx="4570109" cy="3712464"/>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510"/>
              </a:spcBef>
              <a:spcAft>
                <a:spcPts val="510"/>
              </a:spcAft>
              <a:defRPr/>
            </a:pPr>
            <a:r>
              <a:rPr lang="en-US" sz="1632">
                <a:ln w="0"/>
                <a:solidFill>
                  <a:srgbClr val="3C3C41"/>
                </a:solidFill>
                <a:latin typeface="Segoe UI"/>
                <a:ea typeface="Segoe UI" pitchFamily="34" charset="0"/>
                <a:cs typeface="Segoe UI" pitchFamily="34" charset="0"/>
              </a:rPr>
              <a:t>As an administrator:</a:t>
            </a:r>
          </a:p>
          <a:p>
            <a:pPr marL="170005" indent="-170005" defTabSz="932597" fontAlgn="base">
              <a:spcBef>
                <a:spcPts val="510"/>
              </a:spcBef>
              <a:spcAft>
                <a:spcPts val="510"/>
              </a:spcAft>
              <a:buFont typeface="Arial" panose="020B0604020202020204" pitchFamily="34" charset="0"/>
              <a:buChar char="•"/>
              <a:defRPr/>
            </a:pPr>
            <a:r>
              <a:rPr lang="en-US" sz="1632">
                <a:ln w="0"/>
                <a:solidFill>
                  <a:srgbClr val="3C3C41"/>
                </a:solidFill>
                <a:latin typeface="Segoe UI"/>
                <a:cs typeface="Segoe UI" pitchFamily="34" charset="0"/>
              </a:rPr>
              <a:t>Monitor usage and look for insights related to types of flows that ae in use</a:t>
            </a:r>
          </a:p>
          <a:p>
            <a:pPr marL="170005" indent="-170005" defTabSz="932597" fontAlgn="base">
              <a:spcBef>
                <a:spcPts val="510"/>
              </a:spcBef>
              <a:spcAft>
                <a:spcPts val="510"/>
              </a:spcAft>
              <a:buFont typeface="Arial" panose="020B0604020202020204" pitchFamily="34" charset="0"/>
              <a:buChar char="•"/>
              <a:defRPr/>
            </a:pPr>
            <a:r>
              <a:rPr lang="en-US" sz="1632">
                <a:ln w="0"/>
                <a:solidFill>
                  <a:srgbClr val="3C3C41"/>
                </a:solidFill>
                <a:latin typeface="Segoe UI"/>
                <a:cs typeface="Segoe UI" pitchFamily="34" charset="0"/>
              </a:rPr>
              <a:t>Identify common errors by looking for errors by error type</a:t>
            </a:r>
          </a:p>
          <a:p>
            <a:pPr marL="170005" indent="-170005" defTabSz="932597" fontAlgn="base">
              <a:spcBef>
                <a:spcPts val="510"/>
              </a:spcBef>
              <a:spcAft>
                <a:spcPts val="510"/>
              </a:spcAft>
              <a:buFont typeface="Arial" panose="020B0604020202020204" pitchFamily="34" charset="0"/>
              <a:buChar char="•"/>
              <a:defRPr/>
            </a:pPr>
            <a:r>
              <a:rPr lang="en-US" sz="1632">
                <a:ln w="0"/>
                <a:solidFill>
                  <a:srgbClr val="3C3C41"/>
                </a:solidFill>
                <a:latin typeface="Segoe UI"/>
                <a:cs typeface="Segoe UI" pitchFamily="34" charset="0"/>
              </a:rPr>
              <a:t>Get insights into connector usage per flow along with flow creator email. Adjust data loss prevention policies to ensure no unnecessary flows are created in the environments and ensure overall security of platform</a:t>
            </a:r>
          </a:p>
        </p:txBody>
      </p:sp>
      <p:sp>
        <p:nvSpPr>
          <p:cNvPr id="9" name="Hospital_E91D" title="Icon of a first-aid box">
            <a:extLst>
              <a:ext uri="{FF2B5EF4-FFF2-40B4-BE49-F238E27FC236}">
                <a16:creationId xmlns:a16="http://schemas.microsoft.com/office/drawing/2014/main" id="{335F85C7-A10F-4511-9D55-732016BD0882}"/>
              </a:ext>
            </a:extLst>
          </p:cNvPr>
          <p:cNvSpPr>
            <a:spLocks noChangeAspect="1" noEditPoints="1"/>
          </p:cNvSpPr>
          <p:nvPr/>
        </p:nvSpPr>
        <p:spPr bwMode="auto">
          <a:xfrm>
            <a:off x="4227710" y="1843246"/>
            <a:ext cx="330046" cy="286119"/>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21" name="people_3" title="Icon of a person surrounded by brackets">
            <a:extLst>
              <a:ext uri="{FF2B5EF4-FFF2-40B4-BE49-F238E27FC236}">
                <a16:creationId xmlns:a16="http://schemas.microsoft.com/office/drawing/2014/main" id="{6E747657-313D-4703-A82B-F851FFA51540}"/>
              </a:ext>
            </a:extLst>
          </p:cNvPr>
          <p:cNvSpPr>
            <a:spLocks noChangeAspect="1" noEditPoints="1"/>
          </p:cNvSpPr>
          <p:nvPr/>
        </p:nvSpPr>
        <p:spPr bwMode="auto">
          <a:xfrm>
            <a:off x="7686692" y="1843246"/>
            <a:ext cx="283850" cy="28611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23" name="people_11" title="Icon of two people with a chat bubble">
            <a:extLst>
              <a:ext uri="{FF2B5EF4-FFF2-40B4-BE49-F238E27FC236}">
                <a16:creationId xmlns:a16="http://schemas.microsoft.com/office/drawing/2014/main" id="{74A168C6-BBD1-4729-A08A-661CFCDCAFBD}"/>
              </a:ext>
            </a:extLst>
          </p:cNvPr>
          <p:cNvSpPr>
            <a:spLocks noChangeAspect="1" noEditPoints="1"/>
          </p:cNvSpPr>
          <p:nvPr/>
        </p:nvSpPr>
        <p:spPr bwMode="auto">
          <a:xfrm>
            <a:off x="756835" y="1843246"/>
            <a:ext cx="297941" cy="286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2" name="Footer Placeholder 2">
            <a:extLst>
              <a:ext uri="{FF2B5EF4-FFF2-40B4-BE49-F238E27FC236}">
                <a16:creationId xmlns:a16="http://schemas.microsoft.com/office/drawing/2014/main" id="{B6AE83B3-AA14-0BED-611F-D283224A54D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4423347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Maker analytics for Power Automate</a:t>
            </a:r>
          </a:p>
        </p:txBody>
      </p:sp>
      <p:sp>
        <p:nvSpPr>
          <p:cNvPr id="12" name="TextBox 11">
            <a:extLst>
              <a:ext uri="{FF2B5EF4-FFF2-40B4-BE49-F238E27FC236}">
                <a16:creationId xmlns:a16="http://schemas.microsoft.com/office/drawing/2014/main" id="{257BD2AA-A0D2-4BF8-A946-F42DCCE89E66}"/>
              </a:ext>
            </a:extLst>
          </p:cNvPr>
          <p:cNvSpPr txBox="1"/>
          <p:nvPr/>
        </p:nvSpPr>
        <p:spPr>
          <a:xfrm>
            <a:off x="627365" y="1224786"/>
            <a:ext cx="7304354" cy="1015663"/>
          </a:xfrm>
          <a:prstGeom prst="rect">
            <a:avLst/>
          </a:prstGeom>
          <a:noFill/>
        </p:spPr>
        <p:txBody>
          <a:bodyPr wrap="square">
            <a:spAutoFit/>
          </a:bodyPr>
          <a:lstStyle/>
          <a:p>
            <a:pPr defTabSz="951028" fontAlgn="base">
              <a:spcBef>
                <a:spcPct val="0"/>
              </a:spcBef>
              <a:spcAft>
                <a:spcPct val="0"/>
              </a:spcAft>
              <a:defRPr/>
            </a:pPr>
            <a:r>
              <a:rPr lang="en-US" sz="2000">
                <a:latin typeface="Segoe UI"/>
                <a:cs typeface="Segoe UI Semilight"/>
              </a:rPr>
              <a:t>Individual flow level views which can be used by </a:t>
            </a:r>
            <a:r>
              <a:rPr lang="en-FI" sz="2000">
                <a:latin typeface="Segoe UI"/>
                <a:cs typeface="Segoe UI Semilight"/>
              </a:rPr>
              <a:t>f</a:t>
            </a:r>
            <a:r>
              <a:rPr lang="en-US" sz="2000">
                <a:latin typeface="Segoe UI"/>
                <a:cs typeface="Segoe UI Semilight"/>
              </a:rPr>
              <a:t>low </a:t>
            </a:r>
            <a:r>
              <a:rPr lang="en-FI" sz="2000">
                <a:latin typeface="Segoe UI"/>
                <a:cs typeface="Segoe UI Semilight"/>
              </a:rPr>
              <a:t>owners</a:t>
            </a:r>
            <a:r>
              <a:rPr lang="en-US" sz="2000">
                <a:latin typeface="Segoe UI"/>
                <a:cs typeface="Segoe UI Semilight"/>
              </a:rPr>
              <a:t> to view details for each flow within their scope, for last 7, 14, 28 days with data refreshed every 4-6 hours</a:t>
            </a:r>
          </a:p>
        </p:txBody>
      </p:sp>
      <p:cxnSp>
        <p:nvCxnSpPr>
          <p:cNvPr id="47" name="Straight Connector 46">
            <a:extLst>
              <a:ext uri="{FF2B5EF4-FFF2-40B4-BE49-F238E27FC236}">
                <a16:creationId xmlns:a16="http://schemas.microsoft.com/office/drawing/2014/main" id="{651DBEAF-9607-40A2-B3BC-6909094892A5}"/>
              </a:ext>
            </a:extLst>
          </p:cNvPr>
          <p:cNvCxnSpPr>
            <a:cxnSpLocks/>
          </p:cNvCxnSpPr>
          <p:nvPr/>
        </p:nvCxnSpPr>
        <p:spPr>
          <a:xfrm>
            <a:off x="800363" y="3023010"/>
            <a:ext cx="0" cy="3076837"/>
          </a:xfrm>
          <a:prstGeom prst="line">
            <a:avLst/>
          </a:prstGeom>
          <a:noFill/>
          <a:ln w="6350" cap="flat" cmpd="sng" algn="ctr">
            <a:solidFill>
              <a:srgbClr val="FFFFFF">
                <a:lumMod val="85000"/>
              </a:srgbClr>
            </a:solidFill>
            <a:prstDash val="solid"/>
            <a:headEnd type="none"/>
            <a:tailEnd type="diamond"/>
          </a:ln>
          <a:effectLst/>
        </p:spPr>
      </p:cxnSp>
      <p:sp>
        <p:nvSpPr>
          <p:cNvPr id="48" name="Rectangle 47">
            <a:extLst>
              <a:ext uri="{FF2B5EF4-FFF2-40B4-BE49-F238E27FC236}">
                <a16:creationId xmlns:a16="http://schemas.microsoft.com/office/drawing/2014/main" id="{8C2B7B10-1AA4-4E15-9159-4CD722C1D09F}"/>
              </a:ext>
            </a:extLst>
          </p:cNvPr>
          <p:cNvSpPr/>
          <p:nvPr/>
        </p:nvSpPr>
        <p:spPr bwMode="auto">
          <a:xfrm>
            <a:off x="635521" y="3023011"/>
            <a:ext cx="2719037" cy="3076837"/>
          </a:xfrm>
          <a:prstGeom prst="rect">
            <a:avLst/>
          </a:prstGeom>
          <a:noFill/>
          <a:ln w="6350">
            <a:noFill/>
          </a:ln>
          <a:effectLst/>
        </p:spPr>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API usage</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Runs by day</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Total number of runs for</a:t>
            </a:r>
            <a:br>
              <a:rPr kumimoji="0" lang="en-US" sz="1632" b="0" i="0" u="none" strike="noStrike" kern="0" cap="none" spc="0" normalizeH="0" baseline="0" noProof="0">
                <a:ln>
                  <a:noFill/>
                </a:ln>
                <a:solidFill>
                  <a:srgbClr val="3C3C41"/>
                </a:solidFill>
                <a:effectLst/>
                <a:uLnTx/>
                <a:uFillTx/>
                <a:latin typeface="Segoe UI"/>
                <a:ea typeface="+mn-ea"/>
                <a:cs typeface="+mn-cs"/>
              </a:rPr>
            </a:br>
            <a:r>
              <a:rPr kumimoji="0" lang="en-US" sz="1632" b="0" i="0" u="none" strike="noStrike" kern="0" cap="none" spc="0" normalizeH="0" baseline="0" noProof="0">
                <a:ln>
                  <a:noFill/>
                </a:ln>
                <a:solidFill>
                  <a:srgbClr val="3C3C41"/>
                </a:solidFill>
                <a:effectLst/>
                <a:uLnTx/>
                <a:uFillTx/>
                <a:latin typeface="Segoe UI"/>
                <a:ea typeface="+mn-ea"/>
                <a:cs typeface="+mn-cs"/>
              </a:rPr>
              <a:t>the flow</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Gain insights into when the flow is run with the flow run trends </a:t>
            </a:r>
            <a:endParaRPr kumimoji="0" lang="en-US" sz="1632" b="0" i="0" u="none" strike="noStrike" kern="0" cap="none" spc="0" normalizeH="0" baseline="0" noProof="0">
              <a:ln w="0"/>
              <a:solidFill>
                <a:srgbClr val="3C3C41"/>
              </a:solidFill>
              <a:effectLst>
                <a:outerShdw blurRad="38100" dist="19050" dir="2700000" algn="tl" rotWithShape="0">
                  <a:srgbClr val="3C3C41">
                    <a:alpha val="40000"/>
                  </a:srgbClr>
                </a:outerShdw>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95C6E81-8F37-42EC-AB0E-C62831AFC943}"/>
              </a:ext>
            </a:extLst>
          </p:cNvPr>
          <p:cNvSpPr/>
          <p:nvPr/>
        </p:nvSpPr>
        <p:spPr bwMode="auto">
          <a:xfrm>
            <a:off x="635521" y="2976378"/>
            <a:ext cx="2719038" cy="46630"/>
          </a:xfrm>
          <a:prstGeom prst="rect">
            <a:avLst/>
          </a:prstGeom>
          <a:solidFill>
            <a:srgbClr val="3C3C41">
              <a:alpha val="5000"/>
            </a:srgbClr>
          </a:solidFill>
          <a:ln w="6350" cap="flat" cmpd="sng" algn="ctr">
            <a:noFill/>
            <a:prstDash val="solid"/>
            <a:headEnd type="none" w="med" len="med"/>
            <a:tailEnd type="none" w="med" len="med"/>
          </a:ln>
          <a:effectLst/>
        </p:spPr>
        <p:txBody>
          <a:bodyPr rot="0" spcFirstLastPara="0" vertOverflow="overflow" horzOverflow="overflow" vert="horz" wrap="square" lIns="466302" tIns="46630" rIns="93260" bIns="186521"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w="0"/>
                <a:solidFill>
                  <a:srgbClr val="3C3C41"/>
                </a:solidFill>
                <a:effectLst/>
                <a:uLnTx/>
                <a:uFillTx/>
                <a:latin typeface="Segoe UI Semibold"/>
                <a:ea typeface="Segoe UI" pitchFamily="34" charset="0"/>
                <a:cs typeface="Segoe UI" pitchFamily="34" charset="0"/>
              </a:rPr>
              <a:t>Flow Usage</a:t>
            </a:r>
          </a:p>
        </p:txBody>
      </p:sp>
      <p:cxnSp>
        <p:nvCxnSpPr>
          <p:cNvPr id="52" name="Straight Connector 51">
            <a:extLst>
              <a:ext uri="{FF2B5EF4-FFF2-40B4-BE49-F238E27FC236}">
                <a16:creationId xmlns:a16="http://schemas.microsoft.com/office/drawing/2014/main" id="{CE0B3F97-7EAB-405D-8C8D-BE8B404D4D4C}"/>
              </a:ext>
            </a:extLst>
          </p:cNvPr>
          <p:cNvCxnSpPr>
            <a:cxnSpLocks/>
          </p:cNvCxnSpPr>
          <p:nvPr/>
        </p:nvCxnSpPr>
        <p:spPr>
          <a:xfrm>
            <a:off x="3680020" y="3023010"/>
            <a:ext cx="0" cy="3076837"/>
          </a:xfrm>
          <a:prstGeom prst="line">
            <a:avLst/>
          </a:prstGeom>
          <a:noFill/>
          <a:ln w="6350" cap="flat" cmpd="sng" algn="ctr">
            <a:solidFill>
              <a:srgbClr val="FFFFFF">
                <a:lumMod val="85000"/>
              </a:srgbClr>
            </a:solidFill>
            <a:prstDash val="solid"/>
            <a:headEnd type="none"/>
            <a:tailEnd type="diamond"/>
          </a:ln>
          <a:effectLst/>
        </p:spPr>
      </p:cxnSp>
      <p:sp>
        <p:nvSpPr>
          <p:cNvPr id="53" name="Rectangle 52">
            <a:extLst>
              <a:ext uri="{FF2B5EF4-FFF2-40B4-BE49-F238E27FC236}">
                <a16:creationId xmlns:a16="http://schemas.microsoft.com/office/drawing/2014/main" id="{39CFCCC0-E1B5-4CEB-A806-B6FE7AF83ABC}"/>
              </a:ext>
            </a:extLst>
          </p:cNvPr>
          <p:cNvSpPr/>
          <p:nvPr/>
        </p:nvSpPr>
        <p:spPr bwMode="auto">
          <a:xfrm>
            <a:off x="3517605" y="3023011"/>
            <a:ext cx="2890189" cy="3076837"/>
          </a:xfrm>
          <a:prstGeom prst="rect">
            <a:avLst/>
          </a:prstGeom>
          <a:noFill/>
          <a:ln w="6350">
            <a:noFill/>
          </a:ln>
          <a:effectLst/>
        </p:spPr>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The number of errors per day </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Flow errors by type</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Understand the details of a specific error – Error source, action or trigger name, error status code, error count, last error occurrence, last error message and detail</a:t>
            </a:r>
          </a:p>
        </p:txBody>
      </p:sp>
      <p:sp>
        <p:nvSpPr>
          <p:cNvPr id="54" name="Rectangle 53">
            <a:extLst>
              <a:ext uri="{FF2B5EF4-FFF2-40B4-BE49-F238E27FC236}">
                <a16:creationId xmlns:a16="http://schemas.microsoft.com/office/drawing/2014/main" id="{51C7CDE6-B15D-4EEE-938C-989A7BDF6593}"/>
              </a:ext>
            </a:extLst>
          </p:cNvPr>
          <p:cNvSpPr/>
          <p:nvPr/>
        </p:nvSpPr>
        <p:spPr bwMode="auto">
          <a:xfrm>
            <a:off x="3517606" y="2976378"/>
            <a:ext cx="2890186" cy="46630"/>
          </a:xfrm>
          <a:prstGeom prst="rect">
            <a:avLst/>
          </a:prstGeom>
          <a:solidFill>
            <a:srgbClr val="3C3C41">
              <a:alpha val="5000"/>
            </a:srgbClr>
          </a:solidFill>
          <a:ln w="6350" cap="flat" cmpd="sng" algn="ctr">
            <a:noFill/>
            <a:prstDash val="solid"/>
            <a:headEnd type="none" w="med" len="med"/>
            <a:tailEnd type="none" w="med" len="med"/>
          </a:ln>
          <a:effectLst/>
        </p:spPr>
        <p:txBody>
          <a:bodyPr rot="0" spcFirstLastPara="0" vertOverflow="overflow" horzOverflow="overflow" vert="horz" wrap="square" lIns="466302" tIns="46630" rIns="93260" bIns="186521"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w="0"/>
                <a:solidFill>
                  <a:srgbClr val="3C3C41"/>
                </a:solidFill>
                <a:effectLst/>
                <a:uLnTx/>
                <a:uFillTx/>
                <a:latin typeface="Segoe UI Semibold"/>
                <a:ea typeface="Segoe UI" pitchFamily="34" charset="0"/>
                <a:cs typeface="Segoe UI" pitchFamily="34" charset="0"/>
              </a:rPr>
              <a:t>Flow Health</a:t>
            </a:r>
          </a:p>
        </p:txBody>
      </p:sp>
      <p:sp>
        <p:nvSpPr>
          <p:cNvPr id="60" name="Hospital_E91D" title="Icon of a first-aid box">
            <a:extLst>
              <a:ext uri="{FF2B5EF4-FFF2-40B4-BE49-F238E27FC236}">
                <a16:creationId xmlns:a16="http://schemas.microsoft.com/office/drawing/2014/main" id="{7FADE104-320E-44DF-A248-6A2C9F4A066D}"/>
              </a:ext>
            </a:extLst>
          </p:cNvPr>
          <p:cNvSpPr>
            <a:spLocks noChangeAspect="1" noEditPoints="1"/>
          </p:cNvSpPr>
          <p:nvPr/>
        </p:nvSpPr>
        <p:spPr bwMode="auto">
          <a:xfrm>
            <a:off x="3532179" y="2622549"/>
            <a:ext cx="353326" cy="306300"/>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61" name="graph_4" title="Icon of a pie chart">
            <a:extLst>
              <a:ext uri="{FF2B5EF4-FFF2-40B4-BE49-F238E27FC236}">
                <a16:creationId xmlns:a16="http://schemas.microsoft.com/office/drawing/2014/main" id="{2CD36E5D-AEB4-4399-B697-588E7D619D9F}"/>
              </a:ext>
            </a:extLst>
          </p:cNvPr>
          <p:cNvSpPr>
            <a:spLocks noChangeAspect="1" noEditPoints="1"/>
          </p:cNvSpPr>
          <p:nvPr/>
        </p:nvSpPr>
        <p:spPr bwMode="auto">
          <a:xfrm>
            <a:off x="650095" y="2607977"/>
            <a:ext cx="322202" cy="32087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8" name="Group 7">
            <a:extLst>
              <a:ext uri="{FF2B5EF4-FFF2-40B4-BE49-F238E27FC236}">
                <a16:creationId xmlns:a16="http://schemas.microsoft.com/office/drawing/2014/main" id="{B47C41A4-1FF4-2F83-CE02-89C4EDE60320}"/>
              </a:ext>
            </a:extLst>
          </p:cNvPr>
          <p:cNvGrpSpPr/>
          <p:nvPr/>
        </p:nvGrpSpPr>
        <p:grpSpPr>
          <a:xfrm>
            <a:off x="8068963" y="1133375"/>
            <a:ext cx="4123037" cy="1403543"/>
            <a:chOff x="7369722" y="2247839"/>
            <a:chExt cx="4710935" cy="1656397"/>
          </a:xfrm>
        </p:grpSpPr>
        <p:pic>
          <p:nvPicPr>
            <p:cNvPr id="4" name="Picture 3">
              <a:extLst>
                <a:ext uri="{FF2B5EF4-FFF2-40B4-BE49-F238E27FC236}">
                  <a16:creationId xmlns:a16="http://schemas.microsoft.com/office/drawing/2014/main" id="{593A1BA6-4642-C4AD-0E78-5AF017DE5EB7}"/>
                </a:ext>
              </a:extLst>
            </p:cNvPr>
            <p:cNvPicPr>
              <a:picLocks noChangeAspect="1"/>
            </p:cNvPicPr>
            <p:nvPr/>
          </p:nvPicPr>
          <p:blipFill>
            <a:blip r:embed="rId5"/>
            <a:stretch>
              <a:fillRect/>
            </a:stretch>
          </p:blipFill>
          <p:spPr>
            <a:xfrm>
              <a:off x="7369722" y="2247839"/>
              <a:ext cx="4710935" cy="1656397"/>
            </a:xfrm>
            <a:prstGeom prst="rect">
              <a:avLst/>
            </a:prstGeom>
          </p:spPr>
        </p:pic>
        <p:sp>
          <p:nvSpPr>
            <p:cNvPr id="5" name="Rectangle 4">
              <a:extLst>
                <a:ext uri="{FF2B5EF4-FFF2-40B4-BE49-F238E27FC236}">
                  <a16:creationId xmlns:a16="http://schemas.microsoft.com/office/drawing/2014/main" id="{ACD27D6F-8539-B026-B0AA-686B4B4B7EFE}"/>
                </a:ext>
              </a:extLst>
            </p:cNvPr>
            <p:cNvSpPr/>
            <p:nvPr/>
          </p:nvSpPr>
          <p:spPr bwMode="auto">
            <a:xfrm>
              <a:off x="10330249" y="3286897"/>
              <a:ext cx="1594021" cy="30452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FI"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6" name="Picture 15">
            <a:extLst>
              <a:ext uri="{FF2B5EF4-FFF2-40B4-BE49-F238E27FC236}">
                <a16:creationId xmlns:a16="http://schemas.microsoft.com/office/drawing/2014/main" id="{989D0B62-08EF-521D-8C74-E2E055DCE195}"/>
              </a:ext>
            </a:extLst>
          </p:cNvPr>
          <p:cNvPicPr>
            <a:picLocks noChangeAspect="1"/>
          </p:cNvPicPr>
          <p:nvPr/>
        </p:nvPicPr>
        <p:blipFill>
          <a:blip r:embed="rId6"/>
          <a:stretch>
            <a:fillRect/>
          </a:stretch>
        </p:blipFill>
        <p:spPr>
          <a:xfrm>
            <a:off x="6601479" y="2399056"/>
            <a:ext cx="3821004" cy="2328798"/>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B3BA65D5-DFC8-FB02-5748-49225C783DEA}"/>
              </a:ext>
            </a:extLst>
          </p:cNvPr>
          <p:cNvPicPr>
            <a:picLocks noChangeAspect="1"/>
          </p:cNvPicPr>
          <p:nvPr/>
        </p:nvPicPr>
        <p:blipFill>
          <a:blip r:embed="rId7"/>
          <a:stretch>
            <a:fillRect/>
          </a:stretch>
        </p:blipFill>
        <p:spPr>
          <a:xfrm>
            <a:off x="7536577" y="3350609"/>
            <a:ext cx="3821004" cy="2374016"/>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8D9145FA-A4E0-5835-8C6B-B2D18B6642FC}"/>
              </a:ext>
            </a:extLst>
          </p:cNvPr>
          <p:cNvPicPr>
            <a:picLocks noChangeAspect="1"/>
          </p:cNvPicPr>
          <p:nvPr/>
        </p:nvPicPr>
        <p:blipFill>
          <a:blip r:embed="rId8"/>
          <a:stretch>
            <a:fillRect/>
          </a:stretch>
        </p:blipFill>
        <p:spPr>
          <a:xfrm>
            <a:off x="8279704" y="4731596"/>
            <a:ext cx="3821004" cy="1942941"/>
          </a:xfrm>
          <a:prstGeom prst="rect">
            <a:avLst/>
          </a:prstGeom>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03855EB7-5A06-F630-9919-AF8A3ED2945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385241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Power Apps Environment level views</a:t>
            </a:r>
          </a:p>
        </p:txBody>
      </p:sp>
      <p:sp>
        <p:nvSpPr>
          <p:cNvPr id="3" name="TextBox 2">
            <a:extLst>
              <a:ext uri="{FF2B5EF4-FFF2-40B4-BE49-F238E27FC236}">
                <a16:creationId xmlns:a16="http://schemas.microsoft.com/office/drawing/2014/main" id="{29E7544F-DE82-4916-9E0C-E3C3140C8F28}"/>
              </a:ext>
            </a:extLst>
          </p:cNvPr>
          <p:cNvSpPr txBox="1"/>
          <p:nvPr/>
        </p:nvSpPr>
        <p:spPr>
          <a:xfrm>
            <a:off x="655638" y="1190590"/>
            <a:ext cx="11162405" cy="400110"/>
          </a:xfrm>
          <a:prstGeom prst="rect">
            <a:avLst/>
          </a:prstGeom>
          <a:noFill/>
        </p:spPr>
        <p:txBody>
          <a:bodyPr wrap="square">
            <a:spAutoFit/>
          </a:bodyPr>
          <a:lstStyle/>
          <a:p>
            <a:pPr defTabSz="932563">
              <a:buSzPct val="90000"/>
              <a:defRPr/>
            </a:pPr>
            <a:r>
              <a:rPr lang="en-US" sz="2000" spc="-50"/>
              <a:t>Analytics is available for a 7, 14, 28-day time periods and allows users to switch between environments. </a:t>
            </a:r>
            <a:endParaRPr lang="en-US" sz="2000" b="1" spc="-50"/>
          </a:p>
        </p:txBody>
      </p:sp>
      <p:grpSp>
        <p:nvGrpSpPr>
          <p:cNvPr id="13" name="Group 12">
            <a:extLst>
              <a:ext uri="{FF2B5EF4-FFF2-40B4-BE49-F238E27FC236}">
                <a16:creationId xmlns:a16="http://schemas.microsoft.com/office/drawing/2014/main" id="{30733F4C-4D80-4E09-A090-40CDD4E69E32}"/>
              </a:ext>
            </a:extLst>
          </p:cNvPr>
          <p:cNvGrpSpPr/>
          <p:nvPr/>
        </p:nvGrpSpPr>
        <p:grpSpPr>
          <a:xfrm>
            <a:off x="3897872" y="1776040"/>
            <a:ext cx="4677935" cy="2706133"/>
            <a:chOff x="4041015" y="1717949"/>
            <a:chExt cx="4677935" cy="2706133"/>
          </a:xfrm>
        </p:grpSpPr>
        <p:pic>
          <p:nvPicPr>
            <p:cNvPr id="5" name="Picture 4">
              <a:extLst>
                <a:ext uri="{FF2B5EF4-FFF2-40B4-BE49-F238E27FC236}">
                  <a16:creationId xmlns:a16="http://schemas.microsoft.com/office/drawing/2014/main" id="{ED0A0178-2C39-4D5D-AC3E-E9753B9491DA}"/>
                </a:ext>
              </a:extLst>
            </p:cNvPr>
            <p:cNvPicPr>
              <a:picLocks noChangeAspect="1"/>
            </p:cNvPicPr>
            <p:nvPr/>
          </p:nvPicPr>
          <p:blipFill>
            <a:blip r:embed="rId4"/>
            <a:stretch>
              <a:fillRect/>
            </a:stretch>
          </p:blipFill>
          <p:spPr>
            <a:xfrm>
              <a:off x="4041015" y="1918012"/>
              <a:ext cx="4677935" cy="2506070"/>
            </a:xfrm>
            <a:prstGeom prst="rect">
              <a:avLst/>
            </a:prstGeom>
          </p:spPr>
        </p:pic>
        <p:pic>
          <p:nvPicPr>
            <p:cNvPr id="6" name="Picture 5">
              <a:extLst>
                <a:ext uri="{FF2B5EF4-FFF2-40B4-BE49-F238E27FC236}">
                  <a16:creationId xmlns:a16="http://schemas.microsoft.com/office/drawing/2014/main" id="{301CE76E-C9DC-4DD3-AFD4-584104CF5E31}"/>
                </a:ext>
              </a:extLst>
            </p:cNvPr>
            <p:cNvPicPr>
              <a:picLocks noChangeAspect="1"/>
            </p:cNvPicPr>
            <p:nvPr/>
          </p:nvPicPr>
          <p:blipFill rotWithShape="1">
            <a:blip r:embed="rId5"/>
            <a:srcRect t="1" r="-60190" b="9720"/>
            <a:stretch/>
          </p:blipFill>
          <p:spPr>
            <a:xfrm>
              <a:off x="4041015" y="1717949"/>
              <a:ext cx="4238289" cy="206239"/>
            </a:xfrm>
            <a:prstGeom prst="rect">
              <a:avLst/>
            </a:prstGeom>
            <a:solidFill>
              <a:schemeClr val="bg1"/>
            </a:solidFill>
          </p:spPr>
        </p:pic>
      </p:grpSp>
      <p:pic>
        <p:nvPicPr>
          <p:cNvPr id="7" name="Picture 6">
            <a:extLst>
              <a:ext uri="{FF2B5EF4-FFF2-40B4-BE49-F238E27FC236}">
                <a16:creationId xmlns:a16="http://schemas.microsoft.com/office/drawing/2014/main" id="{BDA50B8D-1B68-4C30-BF0B-A6E52BB6E1CE}"/>
              </a:ext>
            </a:extLst>
          </p:cNvPr>
          <p:cNvPicPr>
            <a:picLocks noChangeAspect="1"/>
          </p:cNvPicPr>
          <p:nvPr/>
        </p:nvPicPr>
        <p:blipFill>
          <a:blip r:embed="rId6"/>
          <a:stretch>
            <a:fillRect/>
          </a:stretch>
        </p:blipFill>
        <p:spPr>
          <a:xfrm>
            <a:off x="430524" y="3035471"/>
            <a:ext cx="4067735" cy="3502489"/>
          </a:xfrm>
          <a:prstGeom prst="rect">
            <a:avLst/>
          </a:prstGeom>
        </p:spPr>
      </p:pic>
      <p:grpSp>
        <p:nvGrpSpPr>
          <p:cNvPr id="10" name="Group 9">
            <a:extLst>
              <a:ext uri="{FF2B5EF4-FFF2-40B4-BE49-F238E27FC236}">
                <a16:creationId xmlns:a16="http://schemas.microsoft.com/office/drawing/2014/main" id="{C2DFBA9C-C4B4-41AA-920A-113CC4787C16}"/>
              </a:ext>
            </a:extLst>
          </p:cNvPr>
          <p:cNvGrpSpPr/>
          <p:nvPr/>
        </p:nvGrpSpPr>
        <p:grpSpPr>
          <a:xfrm>
            <a:off x="7596708" y="3429000"/>
            <a:ext cx="4164768" cy="2753463"/>
            <a:chOff x="7781805" y="3602773"/>
            <a:chExt cx="4238289" cy="2727607"/>
          </a:xfrm>
        </p:grpSpPr>
        <p:pic>
          <p:nvPicPr>
            <p:cNvPr id="8" name="Picture 7">
              <a:extLst>
                <a:ext uri="{FF2B5EF4-FFF2-40B4-BE49-F238E27FC236}">
                  <a16:creationId xmlns:a16="http://schemas.microsoft.com/office/drawing/2014/main" id="{840A5EA4-96BE-41AE-A0CA-44085E39C53A}"/>
                </a:ext>
              </a:extLst>
            </p:cNvPr>
            <p:cNvPicPr>
              <a:picLocks noChangeAspect="1"/>
            </p:cNvPicPr>
            <p:nvPr/>
          </p:nvPicPr>
          <p:blipFill rotWithShape="1">
            <a:blip r:embed="rId7"/>
            <a:srcRect l="1" r="-63493"/>
            <a:stretch/>
          </p:blipFill>
          <p:spPr>
            <a:xfrm>
              <a:off x="7781805" y="3602773"/>
              <a:ext cx="4238289" cy="197620"/>
            </a:xfrm>
            <a:prstGeom prst="rect">
              <a:avLst/>
            </a:prstGeom>
            <a:solidFill>
              <a:schemeClr val="bg1"/>
            </a:solidFill>
          </p:spPr>
        </p:pic>
        <p:pic>
          <p:nvPicPr>
            <p:cNvPr id="9" name="Picture 8">
              <a:extLst>
                <a:ext uri="{FF2B5EF4-FFF2-40B4-BE49-F238E27FC236}">
                  <a16:creationId xmlns:a16="http://schemas.microsoft.com/office/drawing/2014/main" id="{E61CB92C-A858-4C5B-B765-2C236961F15B}"/>
                </a:ext>
              </a:extLst>
            </p:cNvPr>
            <p:cNvPicPr>
              <a:picLocks noChangeAspect="1"/>
            </p:cNvPicPr>
            <p:nvPr/>
          </p:nvPicPr>
          <p:blipFill>
            <a:blip r:embed="rId8"/>
            <a:stretch>
              <a:fillRect/>
            </a:stretch>
          </p:blipFill>
          <p:spPr>
            <a:xfrm>
              <a:off x="7781806" y="3775933"/>
              <a:ext cx="4238288" cy="2554447"/>
            </a:xfrm>
            <a:prstGeom prst="rect">
              <a:avLst/>
            </a:prstGeom>
          </p:spPr>
        </p:pic>
      </p:grpSp>
      <p:sp>
        <p:nvSpPr>
          <p:cNvPr id="4" name="Footer Placeholder 2">
            <a:extLst>
              <a:ext uri="{FF2B5EF4-FFF2-40B4-BE49-F238E27FC236}">
                <a16:creationId xmlns:a16="http://schemas.microsoft.com/office/drawing/2014/main" id="{ABC084C5-695B-FC39-3D7D-F5B91163AC8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90310960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56408-FE4C-4388-3F8D-D87FE2D33198}"/>
              </a:ext>
            </a:extLst>
          </p:cNvPr>
          <p:cNvSpPr txBox="1"/>
          <p:nvPr/>
        </p:nvSpPr>
        <p:spPr>
          <a:xfrm>
            <a:off x="467183"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932597">
              <a:defRPr/>
            </a:pPr>
            <a:r>
              <a:rPr lang="en-US" sz="1836">
                <a:solidFill>
                  <a:srgbClr val="FFFFFF"/>
                </a:solidFill>
                <a:latin typeface="Segoe Pro Semibold"/>
              </a:rPr>
              <a:t> </a:t>
            </a:r>
          </a:p>
        </p:txBody>
      </p:sp>
      <p:sp>
        <p:nvSpPr>
          <p:cNvPr id="4" name="TextBox 3">
            <a:extLst>
              <a:ext uri="{FF2B5EF4-FFF2-40B4-BE49-F238E27FC236}">
                <a16:creationId xmlns:a16="http://schemas.microsoft.com/office/drawing/2014/main" id="{F6D7C4D5-C341-C4A8-E317-4FBD6D17F411}"/>
              </a:ext>
            </a:extLst>
          </p:cNvPr>
          <p:cNvSpPr txBox="1"/>
          <p:nvPr/>
        </p:nvSpPr>
        <p:spPr>
          <a:xfrm>
            <a:off x="3933182"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5" name="TextBox 4">
            <a:extLst>
              <a:ext uri="{FF2B5EF4-FFF2-40B4-BE49-F238E27FC236}">
                <a16:creationId xmlns:a16="http://schemas.microsoft.com/office/drawing/2014/main" id="{D6BDB47D-02A9-C12F-E48C-CE53C02A2F5D}"/>
              </a:ext>
            </a:extLst>
          </p:cNvPr>
          <p:cNvSpPr txBox="1"/>
          <p:nvPr/>
        </p:nvSpPr>
        <p:spPr>
          <a:xfrm>
            <a:off x="7398573" y="1777105"/>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2" name="Title 1"/>
          <p:cNvSpPr>
            <a:spLocks noGrp="1"/>
          </p:cNvSpPr>
          <p:nvPr>
            <p:ph type="title"/>
          </p:nvPr>
        </p:nvSpPr>
        <p:spPr>
          <a:xfrm>
            <a:off x="655638" y="320040"/>
            <a:ext cx="10880725" cy="461665"/>
          </a:xfrm>
        </p:spPr>
        <p:txBody>
          <a:bodyPr/>
          <a:lstStyle/>
          <a:p>
            <a:r>
              <a:rPr lang="en-US">
                <a:solidFill>
                  <a:srgbClr val="243A5E"/>
                </a:solidFill>
              </a:rPr>
              <a:t>Detailed Insight on Power Apps</a:t>
            </a:r>
          </a:p>
        </p:txBody>
      </p:sp>
      <p:sp>
        <p:nvSpPr>
          <p:cNvPr id="11" name="Rectangle 22">
            <a:extLst>
              <a:ext uri="{FF2B5EF4-FFF2-40B4-BE49-F238E27FC236}">
                <a16:creationId xmlns:a16="http://schemas.microsoft.com/office/drawing/2014/main" id="{07ABF665-AC9A-41A1-AD35-3052AD79F1A7}"/>
              </a:ext>
            </a:extLst>
          </p:cNvPr>
          <p:cNvSpPr/>
          <p:nvPr/>
        </p:nvSpPr>
        <p:spPr bwMode="auto">
          <a:xfrm>
            <a:off x="467184" y="2180061"/>
            <a:ext cx="3256516" cy="3712464"/>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Active Users – How many users are using the app and daily active usage</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Location – Where is the app usage and filter by country</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App Usage – App launches with filters for device platform, player version, country</a:t>
            </a:r>
          </a:p>
        </p:txBody>
      </p:sp>
      <p:sp>
        <p:nvSpPr>
          <p:cNvPr id="12" name="Rectangle 23">
            <a:extLst>
              <a:ext uri="{FF2B5EF4-FFF2-40B4-BE49-F238E27FC236}">
                <a16:creationId xmlns:a16="http://schemas.microsoft.com/office/drawing/2014/main" id="{5FD627FA-2445-4E15-8B69-099122C8F2B2}"/>
              </a:ext>
            </a:extLst>
          </p:cNvPr>
          <p:cNvSpPr/>
          <p:nvPr/>
        </p:nvSpPr>
        <p:spPr bwMode="auto">
          <a:xfrm>
            <a:off x="3933183" y="2180061"/>
            <a:ext cx="3256516" cy="3712464"/>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204"/>
              </a:spcAft>
              <a:buFont typeface="Arial" panose="020B0604020202020204" pitchFamily="34" charset="0"/>
              <a:buChar char="•"/>
              <a:defRPr/>
            </a:pPr>
            <a:r>
              <a:rPr lang="en-US" sz="1632">
                <a:solidFill>
                  <a:srgbClr val="3C3C41"/>
                </a:solidFill>
                <a:latin typeface="Segoe UI"/>
              </a:rPr>
              <a:t>Toast errors are errors which end users see </a:t>
            </a:r>
          </a:p>
          <a:p>
            <a:pPr marL="471156" lvl="1" indent="-179720" defTabSz="951028" fontAlgn="base">
              <a:spcBef>
                <a:spcPts val="204"/>
              </a:spcBef>
              <a:spcAft>
                <a:spcPts val="204"/>
              </a:spcAft>
              <a:buFont typeface="Segoe UI" panose="020B0502040204020203" pitchFamily="34" charset="0"/>
              <a:buChar char="–"/>
              <a:defRPr/>
            </a:pPr>
            <a:r>
              <a:rPr lang="en-US" sz="1428">
                <a:ln w="0"/>
                <a:solidFill>
                  <a:srgbClr val="3C3C41"/>
                </a:solidFill>
                <a:latin typeface="Segoe UI"/>
                <a:ea typeface="Segoe UI" pitchFamily="34" charset="0"/>
                <a:cs typeface="Segoe UI" pitchFamily="34" charset="0"/>
              </a:rPr>
              <a:t>Errors per app in the environment, </a:t>
            </a:r>
          </a:p>
          <a:p>
            <a:pPr marL="471156" lvl="1" indent="-179720" defTabSz="951028" fontAlgn="base">
              <a:spcBef>
                <a:spcPts val="204"/>
              </a:spcBef>
              <a:spcAft>
                <a:spcPts val="204"/>
              </a:spcAft>
              <a:buFont typeface="Segoe UI" panose="020B0502040204020203" pitchFamily="34" charset="0"/>
              <a:buChar char="–"/>
              <a:defRPr/>
            </a:pPr>
            <a:r>
              <a:rPr lang="en-US" sz="1428">
                <a:ln w="0"/>
                <a:solidFill>
                  <a:srgbClr val="3C3C41"/>
                </a:solidFill>
                <a:latin typeface="Segoe UI"/>
                <a:ea typeface="Segoe UI" pitchFamily="34" charset="0"/>
                <a:cs typeface="Segoe UI" pitchFamily="34" charset="0"/>
              </a:rPr>
              <a:t>Error trends across apps, </a:t>
            </a:r>
          </a:p>
          <a:p>
            <a:pPr marL="471156" lvl="1" indent="-179720" defTabSz="951028" fontAlgn="base">
              <a:spcBef>
                <a:spcPts val="204"/>
              </a:spcBef>
              <a:spcAft>
                <a:spcPts val="510"/>
              </a:spcAft>
              <a:buFont typeface="Segoe UI" panose="020B0502040204020203" pitchFamily="34" charset="0"/>
              <a:buChar char="–"/>
              <a:defRPr/>
            </a:pPr>
            <a:r>
              <a:rPr lang="en-US" sz="1428">
                <a:ln w="0"/>
                <a:solidFill>
                  <a:srgbClr val="3C3C41"/>
                </a:solidFill>
                <a:latin typeface="Segoe UI"/>
                <a:ea typeface="Segoe UI" pitchFamily="34" charset="0"/>
                <a:cs typeface="Segoe UI" pitchFamily="34" charset="0"/>
              </a:rPr>
              <a:t>Overview across all apps for error breakdown by https status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Service Performance – Best and lest performing service(std and custom) in the environment</a:t>
            </a:r>
          </a:p>
        </p:txBody>
      </p:sp>
      <p:sp>
        <p:nvSpPr>
          <p:cNvPr id="14" name="Rectangle 24">
            <a:extLst>
              <a:ext uri="{FF2B5EF4-FFF2-40B4-BE49-F238E27FC236}">
                <a16:creationId xmlns:a16="http://schemas.microsoft.com/office/drawing/2014/main" id="{1EF2D13A-DBBD-4A9D-80AE-E1BF733DC5A0}"/>
              </a:ext>
            </a:extLst>
          </p:cNvPr>
          <p:cNvSpPr/>
          <p:nvPr/>
        </p:nvSpPr>
        <p:spPr bwMode="auto">
          <a:xfrm>
            <a:off x="7399182" y="2180061"/>
            <a:ext cx="4570109" cy="3712464"/>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510"/>
              </a:spcBef>
              <a:spcAft>
                <a:spcPts val="510"/>
              </a:spcAft>
              <a:defRPr/>
            </a:pPr>
            <a:r>
              <a:rPr lang="en-US" sz="1632">
                <a:ln w="0"/>
                <a:solidFill>
                  <a:srgbClr val="3C3C41"/>
                </a:solidFill>
                <a:latin typeface="Segoe UI"/>
                <a:ea typeface="Segoe UI" pitchFamily="34" charset="0"/>
                <a:cs typeface="Segoe UI" pitchFamily="34" charset="0"/>
              </a:rPr>
              <a:t>As an administrator:</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Monitor how much and where apps are being used</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Check out the platform being used to launch the apps, browser or mobile, Tailor your app updates based on platform and ensure that users are on the latest player version to ensure latest platform updates </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Identify apps with most errors and common http errors and work with makers to understand and fix issues ensure overall security of platform</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Get an overview of overall performance of different custom and standard API”s being used in the apps. Work with teams to fix issues proactively</a:t>
            </a:r>
          </a:p>
          <a:p>
            <a:pPr defTabSz="951028" fontAlgn="base">
              <a:spcBef>
                <a:spcPts val="510"/>
              </a:spcBef>
              <a:spcAft>
                <a:spcPts val="510"/>
              </a:spcAft>
              <a:defRPr/>
            </a:pPr>
            <a:endParaRPr lang="en-US" sz="2040">
              <a:ln w="0"/>
              <a:solidFill>
                <a:srgbClr val="3C3C41"/>
              </a:solidFill>
              <a:effectLst>
                <a:outerShdw blurRad="38100" dist="19050" dir="2700000" algn="tl" rotWithShape="0">
                  <a:srgbClr val="3C3C41">
                    <a:alpha val="40000"/>
                  </a:srgbClr>
                </a:outerShdw>
              </a:effectLst>
              <a:latin typeface="Segoe UI"/>
              <a:ea typeface="Segoe UI" pitchFamily="34" charset="0"/>
              <a:cs typeface="Segoe UI" pitchFamily="34" charset="0"/>
            </a:endParaRPr>
          </a:p>
        </p:txBody>
      </p:sp>
      <p:sp>
        <p:nvSpPr>
          <p:cNvPr id="16" name="Hospital_E91D" title="Icon of a first-aid box">
            <a:extLst>
              <a:ext uri="{FF2B5EF4-FFF2-40B4-BE49-F238E27FC236}">
                <a16:creationId xmlns:a16="http://schemas.microsoft.com/office/drawing/2014/main" id="{0AFC7DC7-1AE4-4990-A6D4-DBBA84606B9B}"/>
              </a:ext>
            </a:extLst>
          </p:cNvPr>
          <p:cNvSpPr>
            <a:spLocks noChangeAspect="1" noEditPoints="1"/>
          </p:cNvSpPr>
          <p:nvPr/>
        </p:nvSpPr>
        <p:spPr bwMode="auto">
          <a:xfrm>
            <a:off x="4264781" y="1852513"/>
            <a:ext cx="330046" cy="286119"/>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8" name="people_3" title="Icon of a person surrounded by brackets">
            <a:extLst>
              <a:ext uri="{FF2B5EF4-FFF2-40B4-BE49-F238E27FC236}">
                <a16:creationId xmlns:a16="http://schemas.microsoft.com/office/drawing/2014/main" id="{71F17A8D-BA70-40D2-AE75-2D2A161243B9}"/>
              </a:ext>
            </a:extLst>
          </p:cNvPr>
          <p:cNvSpPr>
            <a:spLocks noChangeAspect="1" noEditPoints="1"/>
          </p:cNvSpPr>
          <p:nvPr/>
        </p:nvSpPr>
        <p:spPr bwMode="auto">
          <a:xfrm>
            <a:off x="7723763" y="1852513"/>
            <a:ext cx="283850" cy="28611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20" name="people_11" title="Icon of two people with a chat bubble">
            <a:extLst>
              <a:ext uri="{FF2B5EF4-FFF2-40B4-BE49-F238E27FC236}">
                <a16:creationId xmlns:a16="http://schemas.microsoft.com/office/drawing/2014/main" id="{7B095D56-2DF8-4E01-8C6D-6BE8CB0B4310}"/>
              </a:ext>
            </a:extLst>
          </p:cNvPr>
          <p:cNvSpPr>
            <a:spLocks noChangeAspect="1" noEditPoints="1"/>
          </p:cNvSpPr>
          <p:nvPr/>
        </p:nvSpPr>
        <p:spPr bwMode="auto">
          <a:xfrm>
            <a:off x="793906" y="1852513"/>
            <a:ext cx="297941" cy="286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26" name="Rectangle 25">
            <a:extLst>
              <a:ext uri="{FF2B5EF4-FFF2-40B4-BE49-F238E27FC236}">
                <a16:creationId xmlns:a16="http://schemas.microsoft.com/office/drawing/2014/main" id="{C8F82154-2684-4344-90B7-9767A1012131}"/>
              </a:ext>
            </a:extLst>
          </p:cNvPr>
          <p:cNvSpPr/>
          <p:nvPr/>
        </p:nvSpPr>
        <p:spPr>
          <a:xfrm>
            <a:off x="185351" y="1096812"/>
            <a:ext cx="12006650" cy="467831"/>
          </a:xfrm>
          <a:prstGeom prst="rect">
            <a:avLst/>
          </a:prstGeom>
          <a:noFill/>
          <a:ln w="9525" cap="flat" cmpd="sng" algn="ctr">
            <a:noFill/>
            <a:prstDash val="dash"/>
          </a:ln>
          <a:effectLst/>
        </p:spPr>
        <p:txBody>
          <a:bodyPr wrap="square" lIns="466302" tIns="46630" rIns="466302" bIns="46630" rtlCol="0" anchor="ctr" anchorCtr="0">
            <a:noAutofit/>
          </a:bodyPr>
          <a:lstStyle/>
          <a:p>
            <a:pPr defTabSz="932597">
              <a:defRPr/>
            </a:pPr>
            <a:r>
              <a:rPr lang="en-US" sz="2400">
                <a:latin typeface="Segoe UI"/>
                <a:cs typeface="Segoe UI Semilight"/>
              </a:rPr>
              <a:t>Administrators can view data at the environment level for canvas apps</a:t>
            </a:r>
          </a:p>
        </p:txBody>
      </p:sp>
      <p:sp>
        <p:nvSpPr>
          <p:cNvPr id="6" name="Footer Placeholder 2">
            <a:extLst>
              <a:ext uri="{FF2B5EF4-FFF2-40B4-BE49-F238E27FC236}">
                <a16:creationId xmlns:a16="http://schemas.microsoft.com/office/drawing/2014/main" id="{774B6718-FE51-465A-D2CE-8358DE303DB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8993334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Maker analytics for Power Apps</a:t>
            </a:r>
          </a:p>
        </p:txBody>
      </p:sp>
      <p:sp>
        <p:nvSpPr>
          <p:cNvPr id="12" name="TextBox 11">
            <a:extLst>
              <a:ext uri="{FF2B5EF4-FFF2-40B4-BE49-F238E27FC236}">
                <a16:creationId xmlns:a16="http://schemas.microsoft.com/office/drawing/2014/main" id="{257BD2AA-A0D2-4BF8-A946-F42DCCE89E66}"/>
              </a:ext>
            </a:extLst>
          </p:cNvPr>
          <p:cNvSpPr txBox="1"/>
          <p:nvPr/>
        </p:nvSpPr>
        <p:spPr>
          <a:xfrm>
            <a:off x="487237" y="1107038"/>
            <a:ext cx="8241074" cy="1015663"/>
          </a:xfrm>
          <a:prstGeom prst="rect">
            <a:avLst/>
          </a:prstGeom>
          <a:noFill/>
        </p:spPr>
        <p:txBody>
          <a:bodyPr wrap="square">
            <a:spAutoFit/>
          </a:bodyPr>
          <a:lstStyle/>
          <a:p>
            <a:pPr defTabSz="951028" fontAlgn="base">
              <a:spcBef>
                <a:spcPct val="0"/>
              </a:spcBef>
              <a:spcAft>
                <a:spcPct val="0"/>
              </a:spcAft>
              <a:defRPr/>
            </a:pPr>
            <a:r>
              <a:rPr lang="en-US" sz="2000">
                <a:latin typeface="Segoe UI"/>
                <a:cs typeface="Segoe UI Semilight"/>
              </a:rPr>
              <a:t>Individual Power App level views which can be used by App Makers and Administrators to view details for each app within their scope, for last 7, 14, 28 days with data refreshed every 4-6 hours</a:t>
            </a:r>
          </a:p>
        </p:txBody>
      </p:sp>
      <p:cxnSp>
        <p:nvCxnSpPr>
          <p:cNvPr id="38" name="Straight Connector 37">
            <a:extLst>
              <a:ext uri="{FF2B5EF4-FFF2-40B4-BE49-F238E27FC236}">
                <a16:creationId xmlns:a16="http://schemas.microsoft.com/office/drawing/2014/main" id="{1181B86C-2E86-4824-8FF0-4EABF5371D64}"/>
              </a:ext>
            </a:extLst>
          </p:cNvPr>
          <p:cNvCxnSpPr>
            <a:cxnSpLocks/>
          </p:cNvCxnSpPr>
          <p:nvPr/>
        </p:nvCxnSpPr>
        <p:spPr>
          <a:xfrm>
            <a:off x="652080" y="2917786"/>
            <a:ext cx="0" cy="3076837"/>
          </a:xfrm>
          <a:prstGeom prst="line">
            <a:avLst/>
          </a:prstGeom>
          <a:noFill/>
          <a:ln w="6350" cap="flat" cmpd="sng" algn="ctr">
            <a:solidFill>
              <a:srgbClr val="FFFFFF">
                <a:lumMod val="85000"/>
              </a:srgbClr>
            </a:solidFill>
            <a:prstDash val="solid"/>
            <a:headEnd type="none"/>
            <a:tailEnd type="diamond"/>
          </a:ln>
          <a:effectLst/>
        </p:spPr>
      </p:cxnSp>
      <p:sp>
        <p:nvSpPr>
          <p:cNvPr id="39" name="Rectangle 38">
            <a:extLst>
              <a:ext uri="{FF2B5EF4-FFF2-40B4-BE49-F238E27FC236}">
                <a16:creationId xmlns:a16="http://schemas.microsoft.com/office/drawing/2014/main" id="{BBA2EEAF-4D66-479E-940F-DDF1382CD1C3}"/>
              </a:ext>
            </a:extLst>
          </p:cNvPr>
          <p:cNvSpPr/>
          <p:nvPr/>
        </p:nvSpPr>
        <p:spPr bwMode="auto">
          <a:xfrm>
            <a:off x="487238" y="2917787"/>
            <a:ext cx="2787301" cy="3076837"/>
          </a:xfrm>
          <a:prstGeom prst="rect">
            <a:avLst/>
          </a:prstGeom>
          <a:noFill/>
          <a:ln w="6350">
            <a:noFill/>
          </a:ln>
          <a:effectLst/>
        </p:spPr>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Active Users – How many users are using the app and daily active usage</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Location – Where is the app usage and filter by country</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App Usage – App launches with filters for device platform, player version, country</a:t>
            </a:r>
          </a:p>
        </p:txBody>
      </p:sp>
      <p:sp>
        <p:nvSpPr>
          <p:cNvPr id="40" name="Rectangle 39">
            <a:extLst>
              <a:ext uri="{FF2B5EF4-FFF2-40B4-BE49-F238E27FC236}">
                <a16:creationId xmlns:a16="http://schemas.microsoft.com/office/drawing/2014/main" id="{0C0F296D-3D51-44C9-854B-4B28A701BB8B}"/>
              </a:ext>
            </a:extLst>
          </p:cNvPr>
          <p:cNvSpPr/>
          <p:nvPr/>
        </p:nvSpPr>
        <p:spPr bwMode="auto">
          <a:xfrm>
            <a:off x="487237" y="2871154"/>
            <a:ext cx="2787299" cy="60002"/>
          </a:xfrm>
          <a:prstGeom prst="rect">
            <a:avLst/>
          </a:prstGeom>
          <a:solidFill>
            <a:srgbClr val="3C3C41">
              <a:alpha val="5000"/>
            </a:srgbClr>
          </a:solidFill>
          <a:ln w="6350" cap="flat" cmpd="sng" algn="ctr">
            <a:noFill/>
            <a:prstDash val="solid"/>
            <a:headEnd type="none" w="med" len="med"/>
            <a:tailEnd type="none" w="med" len="med"/>
          </a:ln>
          <a:effectLst/>
        </p:spPr>
        <p:txBody>
          <a:bodyPr rot="0" spcFirstLastPara="0" vertOverflow="overflow" horzOverflow="overflow" vert="horz" wrap="square" lIns="466302" tIns="46630" rIns="93260" bIns="186521"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w="0"/>
                <a:solidFill>
                  <a:srgbClr val="3C3C41"/>
                </a:solidFill>
                <a:effectLst/>
                <a:uLnTx/>
                <a:uFillTx/>
                <a:latin typeface="Segoe UI Semibold"/>
                <a:ea typeface="+mn-ea"/>
                <a:cs typeface="Segoe UI" pitchFamily="34" charset="0"/>
              </a:rPr>
              <a:t>App Adoption and Usage</a:t>
            </a:r>
          </a:p>
        </p:txBody>
      </p:sp>
      <p:cxnSp>
        <p:nvCxnSpPr>
          <p:cNvPr id="41" name="Straight Connector 40">
            <a:extLst>
              <a:ext uri="{FF2B5EF4-FFF2-40B4-BE49-F238E27FC236}">
                <a16:creationId xmlns:a16="http://schemas.microsoft.com/office/drawing/2014/main" id="{956412AB-4427-4CC6-BB77-EAEBF0E4D161}"/>
              </a:ext>
            </a:extLst>
          </p:cNvPr>
          <p:cNvCxnSpPr>
            <a:cxnSpLocks/>
          </p:cNvCxnSpPr>
          <p:nvPr/>
        </p:nvCxnSpPr>
        <p:spPr>
          <a:xfrm>
            <a:off x="3759612" y="2905429"/>
            <a:ext cx="0" cy="3076837"/>
          </a:xfrm>
          <a:prstGeom prst="line">
            <a:avLst/>
          </a:prstGeom>
          <a:noFill/>
          <a:ln w="6350" cap="flat" cmpd="sng" algn="ctr">
            <a:solidFill>
              <a:srgbClr val="FFFFFF">
                <a:lumMod val="85000"/>
              </a:srgbClr>
            </a:solidFill>
            <a:prstDash val="solid"/>
            <a:headEnd type="none"/>
            <a:tailEnd type="diamond"/>
          </a:ln>
          <a:effectLst/>
        </p:spPr>
      </p:cxnSp>
      <p:sp>
        <p:nvSpPr>
          <p:cNvPr id="42" name="Rectangle 41">
            <a:extLst>
              <a:ext uri="{FF2B5EF4-FFF2-40B4-BE49-F238E27FC236}">
                <a16:creationId xmlns:a16="http://schemas.microsoft.com/office/drawing/2014/main" id="{B88BAF9E-082F-4071-AFA8-5F5DDC159A4D}"/>
              </a:ext>
            </a:extLst>
          </p:cNvPr>
          <p:cNvSpPr/>
          <p:nvPr/>
        </p:nvSpPr>
        <p:spPr bwMode="auto">
          <a:xfrm>
            <a:off x="3597198" y="2858796"/>
            <a:ext cx="2630607" cy="46631"/>
          </a:xfrm>
          <a:prstGeom prst="rect">
            <a:avLst/>
          </a:prstGeom>
          <a:solidFill>
            <a:srgbClr val="3C3C41">
              <a:alpha val="5000"/>
            </a:srgbClr>
          </a:solidFill>
          <a:ln w="6350" cap="flat" cmpd="sng" algn="ctr">
            <a:noFill/>
            <a:prstDash val="solid"/>
            <a:headEnd type="none" w="med" len="med"/>
            <a:tailEnd type="none" w="med" len="med"/>
          </a:ln>
          <a:effectLst/>
        </p:spPr>
        <p:txBody>
          <a:bodyPr rot="0" spcFirstLastPara="0" vertOverflow="overflow" horzOverflow="overflow" vert="horz" wrap="square" lIns="466302" tIns="46630" rIns="93260" bIns="186521"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w="0"/>
                <a:solidFill>
                  <a:srgbClr val="3C3C41"/>
                </a:solidFill>
                <a:effectLst/>
                <a:uLnTx/>
                <a:uFillTx/>
                <a:latin typeface="Segoe UI Semibold"/>
                <a:ea typeface="+mn-ea"/>
                <a:cs typeface="Segoe UI" pitchFamily="34" charset="0"/>
              </a:rPr>
              <a:t>App</a:t>
            </a:r>
            <a:r>
              <a:rPr kumimoji="0" lang="en-US" sz="1836" b="0" i="0" u="none" strike="noStrike" kern="0" cap="none" spc="0" normalizeH="0" baseline="0" noProof="0">
                <a:ln w="0"/>
                <a:solidFill>
                  <a:srgbClr val="3C3C41"/>
                </a:solidFill>
                <a:effectLst/>
                <a:uLnTx/>
                <a:uFillTx/>
                <a:latin typeface="Segoe UI Semibold"/>
                <a:ea typeface="Segoe UI" pitchFamily="34" charset="0"/>
                <a:cs typeface="Segoe UI" pitchFamily="34" charset="0"/>
              </a:rPr>
              <a:t> Health</a:t>
            </a:r>
          </a:p>
        </p:txBody>
      </p:sp>
      <p:sp>
        <p:nvSpPr>
          <p:cNvPr id="64" name="Rectangle 63">
            <a:extLst>
              <a:ext uri="{FF2B5EF4-FFF2-40B4-BE49-F238E27FC236}">
                <a16:creationId xmlns:a16="http://schemas.microsoft.com/office/drawing/2014/main" id="{DE4B6782-0255-450B-9F8C-E9DB3E3D95A1}"/>
              </a:ext>
            </a:extLst>
          </p:cNvPr>
          <p:cNvSpPr/>
          <p:nvPr/>
        </p:nvSpPr>
        <p:spPr bwMode="auto">
          <a:xfrm>
            <a:off x="3597197" y="2905430"/>
            <a:ext cx="2630608" cy="3076837"/>
          </a:xfrm>
          <a:prstGeom prst="rect">
            <a:avLst/>
          </a:prstGeom>
          <a:noFill/>
          <a:ln w="6350">
            <a:noFill/>
          </a:ln>
          <a:effectLst/>
        </p:spPr>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229911" marR="0" lvl="0" indent="-229911" defTabSz="932597" eaLnBrk="1" fontAlgn="base" latinLnBrk="0" hangingPunct="1">
              <a:lnSpc>
                <a:spcPct val="100000"/>
              </a:lnSpc>
              <a:spcBef>
                <a:spcPts val="816"/>
              </a:spcBef>
              <a:spcAft>
                <a:spcPts val="30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Toast errors are errors which end users see </a:t>
            </a:r>
          </a:p>
          <a:p>
            <a:pPr marL="527824" marR="0" lvl="1" indent="-178100" defTabSz="932597" eaLnBrk="1" fontAlgn="base" latinLnBrk="0" hangingPunct="1">
              <a:lnSpc>
                <a:spcPct val="100000"/>
              </a:lnSpc>
              <a:spcBef>
                <a:spcPts val="306"/>
              </a:spcBef>
              <a:spcAft>
                <a:spcPts val="306"/>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Errors per app in the environment, </a:t>
            </a:r>
          </a:p>
          <a:p>
            <a:pPr marL="527824" marR="0" lvl="1" indent="-178100" defTabSz="932597" eaLnBrk="1" fontAlgn="base" latinLnBrk="0" hangingPunct="1">
              <a:lnSpc>
                <a:spcPct val="100000"/>
              </a:lnSpc>
              <a:spcBef>
                <a:spcPts val="306"/>
              </a:spcBef>
              <a:spcAft>
                <a:spcPts val="306"/>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Error trends across apps, </a:t>
            </a:r>
          </a:p>
          <a:p>
            <a:pPr marL="527824" marR="0" lvl="1" indent="-178100" defTabSz="932597" eaLnBrk="1" fontAlgn="base" latinLnBrk="0" hangingPunct="1">
              <a:lnSpc>
                <a:spcPct val="100000"/>
              </a:lnSpc>
              <a:spcBef>
                <a:spcPts val="306"/>
              </a:spcBef>
              <a:spcAft>
                <a:spcPts val="816"/>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Overview across all apps for error breakdown by https status</a:t>
            </a:r>
          </a:p>
          <a:p>
            <a:pPr marL="229911" marR="0" lvl="0" indent="-229911" defTabSz="932597" eaLnBrk="1" fontAlgn="base" latinLnBrk="0" hangingPunct="1">
              <a:lnSpc>
                <a:spcPct val="100000"/>
              </a:lnSpc>
              <a:spcBef>
                <a:spcPts val="816"/>
              </a:spcBef>
              <a:spcAft>
                <a:spcPts val="816"/>
              </a:spcAft>
              <a:buClrTx/>
              <a:buSzTx/>
              <a:buFontTx/>
              <a:buBlip>
                <a:blip r:embed="rId4"/>
              </a:buBlip>
              <a:tabLst/>
              <a:defRPr/>
            </a:pPr>
            <a:r>
              <a:rPr kumimoji="0" lang="en-US" sz="1632" b="0" i="0" u="none" strike="noStrike" kern="0" cap="none" spc="0" normalizeH="0" baseline="0" noProof="0">
                <a:ln>
                  <a:noFill/>
                </a:ln>
                <a:solidFill>
                  <a:srgbClr val="3C3C41"/>
                </a:solidFill>
                <a:effectLst/>
                <a:uLnTx/>
                <a:uFillTx/>
                <a:latin typeface="Segoe UI"/>
                <a:ea typeface="+mn-ea"/>
                <a:cs typeface="+mn-cs"/>
              </a:rPr>
              <a:t>Performance – Best and lest performing service(std and custom) in the environment</a:t>
            </a:r>
          </a:p>
        </p:txBody>
      </p:sp>
      <p:sp>
        <p:nvSpPr>
          <p:cNvPr id="65" name="Freeform 9" title="Icon of a heart with a heartbeat monitor line through the middle">
            <a:extLst>
              <a:ext uri="{FF2B5EF4-FFF2-40B4-BE49-F238E27FC236}">
                <a16:creationId xmlns:a16="http://schemas.microsoft.com/office/drawing/2014/main" id="{C51708FB-9D93-4710-BDAC-BB1B8320C02C}"/>
              </a:ext>
            </a:extLst>
          </p:cNvPr>
          <p:cNvSpPr>
            <a:spLocks noChangeAspect="1"/>
          </p:cNvSpPr>
          <p:nvPr/>
        </p:nvSpPr>
        <p:spPr bwMode="auto">
          <a:xfrm>
            <a:off x="3611771" y="2512059"/>
            <a:ext cx="353326" cy="29920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66" name="Touchscreen" title="Icon of a closed hand with one finger touching a screen">
            <a:extLst>
              <a:ext uri="{FF2B5EF4-FFF2-40B4-BE49-F238E27FC236}">
                <a16:creationId xmlns:a16="http://schemas.microsoft.com/office/drawing/2014/main" id="{6CA2E308-F138-4556-A94A-2086CA0BD714}"/>
              </a:ext>
            </a:extLst>
          </p:cNvPr>
          <p:cNvSpPr>
            <a:spLocks noChangeAspect="1" noEditPoints="1"/>
          </p:cNvSpPr>
          <p:nvPr/>
        </p:nvSpPr>
        <p:spPr bwMode="auto">
          <a:xfrm>
            <a:off x="501811" y="2403897"/>
            <a:ext cx="342227" cy="320871"/>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nvGrpSpPr>
          <p:cNvPr id="8" name="Group 7">
            <a:extLst>
              <a:ext uri="{FF2B5EF4-FFF2-40B4-BE49-F238E27FC236}">
                <a16:creationId xmlns:a16="http://schemas.microsoft.com/office/drawing/2014/main" id="{80A86F49-AF8B-144D-4280-97EE9986EC45}"/>
              </a:ext>
            </a:extLst>
          </p:cNvPr>
          <p:cNvGrpSpPr/>
          <p:nvPr/>
        </p:nvGrpSpPr>
        <p:grpSpPr>
          <a:xfrm>
            <a:off x="8822723" y="1178155"/>
            <a:ext cx="3376233" cy="2157585"/>
            <a:chOff x="7722755" y="1224786"/>
            <a:chExt cx="4476201" cy="2630522"/>
          </a:xfrm>
        </p:grpSpPr>
        <p:pic>
          <p:nvPicPr>
            <p:cNvPr id="4" name="Picture 3">
              <a:extLst>
                <a:ext uri="{FF2B5EF4-FFF2-40B4-BE49-F238E27FC236}">
                  <a16:creationId xmlns:a16="http://schemas.microsoft.com/office/drawing/2014/main" id="{FBA52480-C107-5CF2-0968-D4E1540FB366}"/>
                </a:ext>
              </a:extLst>
            </p:cNvPr>
            <p:cNvPicPr>
              <a:picLocks noChangeAspect="1"/>
            </p:cNvPicPr>
            <p:nvPr/>
          </p:nvPicPr>
          <p:blipFill>
            <a:blip r:embed="rId5"/>
            <a:stretch>
              <a:fillRect/>
            </a:stretch>
          </p:blipFill>
          <p:spPr>
            <a:xfrm>
              <a:off x="7722755" y="1224786"/>
              <a:ext cx="4476201" cy="2630522"/>
            </a:xfrm>
            <a:prstGeom prst="rect">
              <a:avLst/>
            </a:prstGeom>
          </p:spPr>
        </p:pic>
        <p:sp>
          <p:nvSpPr>
            <p:cNvPr id="7" name="Rectangle 6">
              <a:extLst>
                <a:ext uri="{FF2B5EF4-FFF2-40B4-BE49-F238E27FC236}">
                  <a16:creationId xmlns:a16="http://schemas.microsoft.com/office/drawing/2014/main" id="{8B263B9F-5326-FE58-664F-3058B6936D25}"/>
                </a:ext>
              </a:extLst>
            </p:cNvPr>
            <p:cNvSpPr/>
            <p:nvPr/>
          </p:nvSpPr>
          <p:spPr bwMode="auto">
            <a:xfrm>
              <a:off x="10478530" y="3429000"/>
              <a:ext cx="1581665" cy="33981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FI"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706C188C-74B5-EB66-B899-EC047CAAD2FC}"/>
              </a:ext>
            </a:extLst>
          </p:cNvPr>
          <p:cNvPicPr>
            <a:picLocks noChangeAspect="1"/>
          </p:cNvPicPr>
          <p:nvPr/>
        </p:nvPicPr>
        <p:blipFill>
          <a:blip r:embed="rId6"/>
          <a:stretch>
            <a:fillRect/>
          </a:stretch>
        </p:blipFill>
        <p:spPr>
          <a:xfrm>
            <a:off x="6450225" y="2564332"/>
            <a:ext cx="3657154" cy="2597436"/>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68E0FC8C-9D5A-DA12-94AF-6D6D5B9B4E05}"/>
              </a:ext>
            </a:extLst>
          </p:cNvPr>
          <p:cNvPicPr>
            <a:picLocks noChangeAspect="1"/>
          </p:cNvPicPr>
          <p:nvPr/>
        </p:nvPicPr>
        <p:blipFill>
          <a:blip r:embed="rId7"/>
          <a:stretch>
            <a:fillRect/>
          </a:stretch>
        </p:blipFill>
        <p:spPr>
          <a:xfrm>
            <a:off x="7622796" y="3582362"/>
            <a:ext cx="3278506" cy="2279110"/>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50239D97-81CD-1540-1864-DE354FB0BAB6}"/>
              </a:ext>
            </a:extLst>
          </p:cNvPr>
          <p:cNvPicPr>
            <a:picLocks noChangeAspect="1"/>
          </p:cNvPicPr>
          <p:nvPr/>
        </p:nvPicPr>
        <p:blipFill>
          <a:blip r:embed="rId8"/>
          <a:stretch>
            <a:fillRect/>
          </a:stretch>
        </p:blipFill>
        <p:spPr>
          <a:xfrm>
            <a:off x="9025821" y="4512442"/>
            <a:ext cx="3047116" cy="2157585"/>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4017948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solidFill>
                  <a:srgbClr val="243A5E"/>
                </a:solidFill>
              </a:rPr>
              <a:t>Objectives</a:t>
            </a:r>
            <a:r>
              <a:rPr lang="en-US"/>
              <a:t>  </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a:solidFill>
                  <a:schemeClr val="tx1"/>
                </a:solidFill>
              </a:rPr>
              <a:t>After completing this Learning, you will be able to:</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1198288246"/>
              </p:ext>
            </p:extLst>
          </p:nvPr>
        </p:nvGraphicFramePr>
        <p:xfrm>
          <a:off x="571500" y="1752870"/>
          <a:ext cx="8188960" cy="309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80114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r>
                        <a:rPr lang="en-US" sz="1400" b="0" kern="1200">
                          <a:solidFill>
                            <a:schemeClr val="tx1"/>
                          </a:solidFill>
                          <a:latin typeface="+mj-lt"/>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What Power Platform events are logged in Office 365 Audit Logs</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770268">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How to monitor environments’ storage capacity</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711690">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a:ln>
                          <a:noFill/>
                        </a:ln>
                        <a:solidFill>
                          <a:srgbClr val="000000"/>
                        </a:solidFill>
                        <a:effectLst/>
                        <a:uLnTx/>
                        <a:uFillTx/>
                        <a:latin typeface="Segoe UI"/>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What out-of-the-box analytics and reporting features of Dataverse, Power Apps and Power Automate analytics are available</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878546"/>
                  </a:ext>
                </a:extLst>
              </a:tr>
              <a:tr h="620111">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a:ln>
                          <a:noFill/>
                        </a:ln>
                        <a:solidFill>
                          <a:srgbClr val="000000"/>
                        </a:solidFill>
                        <a:effectLst/>
                        <a:uLnTx/>
                        <a:uFillTx/>
                        <a:latin typeface="+mn-lt"/>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How to check and monitor Power Platform services health</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809110"/>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153400" y="2551729"/>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2" name="Footer Placeholder 2">
            <a:extLst>
              <a:ext uri="{FF2B5EF4-FFF2-40B4-BE49-F238E27FC236}">
                <a16:creationId xmlns:a16="http://schemas.microsoft.com/office/drawing/2014/main" id="{9094971B-E6E5-F2C0-DA10-5AA0BA575B4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216557A9-2B37-9FB4-D38C-37BBE67160F2}"/>
              </a:ext>
              <a:ext uri="{C183D7F6-B498-43B3-948B-1728B52AA6E4}">
                <adec:decorative xmlns:adec="http://schemas.microsoft.com/office/drawing/2017/decorative" val="1"/>
              </a:ext>
            </a:extLst>
          </p:cNvPr>
          <p:cNvCxnSpPr>
            <a:cxnSpLocks/>
          </p:cNvCxnSpPr>
          <p:nvPr/>
        </p:nvCxnSpPr>
        <p:spPr>
          <a:xfrm>
            <a:off x="8153400" y="3334206"/>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8F0754-DCF9-5682-73CA-C4711001203E}"/>
              </a:ext>
              <a:ext uri="{C183D7F6-B498-43B3-948B-1728B52AA6E4}">
                <adec:decorative xmlns:adec="http://schemas.microsoft.com/office/drawing/2017/decorative" val="1"/>
              </a:ext>
            </a:extLst>
          </p:cNvPr>
          <p:cNvCxnSpPr>
            <a:cxnSpLocks/>
          </p:cNvCxnSpPr>
          <p:nvPr/>
        </p:nvCxnSpPr>
        <p:spPr>
          <a:xfrm>
            <a:off x="8153400" y="4155771"/>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Tenant Level Analytics</a:t>
            </a:r>
          </a:p>
        </p:txBody>
      </p:sp>
      <p:sp>
        <p:nvSpPr>
          <p:cNvPr id="12" name="TextBox 11">
            <a:extLst>
              <a:ext uri="{FF2B5EF4-FFF2-40B4-BE49-F238E27FC236}">
                <a16:creationId xmlns:a16="http://schemas.microsoft.com/office/drawing/2014/main" id="{257BD2AA-A0D2-4BF8-A946-F42DCCE89E66}"/>
              </a:ext>
            </a:extLst>
          </p:cNvPr>
          <p:cNvSpPr txBox="1"/>
          <p:nvPr/>
        </p:nvSpPr>
        <p:spPr>
          <a:xfrm>
            <a:off x="642201" y="1072601"/>
            <a:ext cx="9737475" cy="1938992"/>
          </a:xfrm>
          <a:prstGeom prst="rect">
            <a:avLst/>
          </a:prstGeom>
          <a:noFill/>
        </p:spPr>
        <p:txBody>
          <a:bodyPr wrap="square">
            <a:spAutoFit/>
          </a:bodyPr>
          <a:lstStyle/>
          <a:p>
            <a:pPr marL="342900" indent="-342900" defTabSz="951028" fontAlgn="base">
              <a:spcBef>
                <a:spcPct val="0"/>
              </a:spcBef>
              <a:spcAft>
                <a:spcPct val="0"/>
              </a:spcAft>
              <a:buFont typeface="Arial" panose="020B0604020202020204" pitchFamily="34" charset="0"/>
              <a:buChar char="•"/>
              <a:defRPr/>
            </a:pPr>
            <a:r>
              <a:rPr lang="en-FI" sz="2400">
                <a:latin typeface="Segoe UI"/>
                <a:cs typeface="Segoe UI Semilight"/>
              </a:rPr>
              <a:t>A</a:t>
            </a:r>
            <a:r>
              <a:rPr lang="en-US" sz="2400" err="1">
                <a:latin typeface="Segoe UI"/>
                <a:cs typeface="Segoe UI Semilight"/>
              </a:rPr>
              <a:t>vailable</a:t>
            </a:r>
            <a:r>
              <a:rPr lang="en-US" sz="2400">
                <a:latin typeface="Segoe UI"/>
                <a:cs typeface="Segoe UI Semilight"/>
              </a:rPr>
              <a:t> for canvas</a:t>
            </a:r>
            <a:r>
              <a:rPr lang="en-FI" sz="2400">
                <a:latin typeface="Segoe UI"/>
                <a:cs typeface="Segoe UI Semilight"/>
              </a:rPr>
              <a:t> &amp; </a:t>
            </a:r>
            <a:r>
              <a:rPr lang="en-US" sz="2400">
                <a:latin typeface="Segoe UI"/>
                <a:cs typeface="Segoe UI Semilight"/>
              </a:rPr>
              <a:t>model-driven apps</a:t>
            </a:r>
            <a:r>
              <a:rPr lang="en-FI" sz="2400">
                <a:latin typeface="Segoe UI"/>
                <a:cs typeface="Segoe UI Semilight"/>
              </a:rPr>
              <a:t>, flows and environments</a:t>
            </a:r>
            <a:endParaRPr lang="en-US" sz="2400">
              <a:latin typeface="Segoe UI"/>
              <a:cs typeface="Segoe UI Semilight"/>
            </a:endParaRPr>
          </a:p>
          <a:p>
            <a:pPr marL="342900" indent="-342900" defTabSz="951028" fontAlgn="base">
              <a:spcBef>
                <a:spcPct val="0"/>
              </a:spcBef>
              <a:spcAft>
                <a:spcPct val="0"/>
              </a:spcAft>
              <a:buFont typeface="Arial" panose="020B0604020202020204" pitchFamily="34" charset="0"/>
              <a:buChar char="•"/>
              <a:defRPr/>
            </a:pPr>
            <a:endParaRPr lang="en-US" sz="2400">
              <a:latin typeface="Segoe UI"/>
              <a:cs typeface="Segoe UI Semilight"/>
            </a:endParaRPr>
          </a:p>
          <a:p>
            <a:pPr marL="342900" indent="-342900" defTabSz="951028" fontAlgn="base">
              <a:spcBef>
                <a:spcPct val="0"/>
              </a:spcBef>
              <a:spcAft>
                <a:spcPct val="0"/>
              </a:spcAft>
              <a:buFont typeface="Arial" panose="020B0604020202020204" pitchFamily="34" charset="0"/>
              <a:buChar char="•"/>
              <a:defRPr/>
            </a:pPr>
            <a:r>
              <a:rPr lang="en-US" sz="2400">
                <a:latin typeface="Segoe UI"/>
                <a:cs typeface="Segoe UI Semilight"/>
              </a:rPr>
              <a:t>Need to be explicitly enabled in Power Platform settings</a:t>
            </a:r>
            <a:endParaRPr lang="en-FI" sz="2400">
              <a:latin typeface="Segoe UI"/>
              <a:cs typeface="Segoe UI Semilight"/>
            </a:endParaRPr>
          </a:p>
          <a:p>
            <a:pPr marL="342900" indent="-342900" defTabSz="951028" fontAlgn="base">
              <a:spcBef>
                <a:spcPct val="0"/>
              </a:spcBef>
              <a:spcAft>
                <a:spcPct val="0"/>
              </a:spcAft>
              <a:buFont typeface="Arial" panose="020B0604020202020204" pitchFamily="34" charset="0"/>
              <a:buChar char="•"/>
              <a:defRPr/>
            </a:pPr>
            <a:endParaRPr lang="en-FI" sz="2400">
              <a:latin typeface="Segoe UI"/>
              <a:cs typeface="Segoe UI Semilight"/>
            </a:endParaRPr>
          </a:p>
          <a:p>
            <a:pPr marL="342900" indent="-342900" defTabSz="951028" fontAlgn="base">
              <a:spcBef>
                <a:spcPct val="0"/>
              </a:spcBef>
              <a:spcAft>
                <a:spcPct val="0"/>
              </a:spcAft>
              <a:buFont typeface="Arial" panose="020B0604020202020204" pitchFamily="34" charset="0"/>
              <a:buChar char="•"/>
              <a:defRPr/>
            </a:pPr>
            <a:r>
              <a:rPr lang="en-FI" sz="2400">
                <a:latin typeface="Segoe UI"/>
                <a:cs typeface="Segoe UI Semilight"/>
              </a:rPr>
              <a:t>Usage and activity reports shows</a:t>
            </a:r>
            <a:r>
              <a:rPr lang="en-US" sz="2400">
                <a:latin typeface="Segoe UI"/>
                <a:cs typeface="Segoe UI Semilight"/>
              </a:rPr>
              <a:t> 28 days</a:t>
            </a:r>
          </a:p>
        </p:txBody>
      </p:sp>
      <p:pic>
        <p:nvPicPr>
          <p:cNvPr id="21" name="Picture 20">
            <a:extLst>
              <a:ext uri="{FF2B5EF4-FFF2-40B4-BE49-F238E27FC236}">
                <a16:creationId xmlns:a16="http://schemas.microsoft.com/office/drawing/2014/main" id="{6F49FD49-4373-B601-7401-672344AE46D9}"/>
              </a:ext>
            </a:extLst>
          </p:cNvPr>
          <p:cNvPicPr>
            <a:picLocks noChangeAspect="1"/>
          </p:cNvPicPr>
          <p:nvPr/>
        </p:nvPicPr>
        <p:blipFill>
          <a:blip r:embed="rId4"/>
          <a:stretch>
            <a:fillRect/>
          </a:stretch>
        </p:blipFill>
        <p:spPr>
          <a:xfrm>
            <a:off x="2475099" y="3429000"/>
            <a:ext cx="7785500" cy="3010055"/>
          </a:xfrm>
          <a:prstGeom prst="rect">
            <a:avLst/>
          </a:prstGeom>
        </p:spPr>
      </p:pic>
      <p:sp>
        <p:nvSpPr>
          <p:cNvPr id="3" name="Footer Placeholder 2">
            <a:extLst>
              <a:ext uri="{FF2B5EF4-FFF2-40B4-BE49-F238E27FC236}">
                <a16:creationId xmlns:a16="http://schemas.microsoft.com/office/drawing/2014/main" id="{F9055F90-2E18-DC99-3ADC-C76614AB9E7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078225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Power Apps Tenant Level Analytics</a:t>
            </a:r>
          </a:p>
        </p:txBody>
      </p:sp>
      <p:sp>
        <p:nvSpPr>
          <p:cNvPr id="21" name="Rectangle 22">
            <a:extLst>
              <a:ext uri="{FF2B5EF4-FFF2-40B4-BE49-F238E27FC236}">
                <a16:creationId xmlns:a16="http://schemas.microsoft.com/office/drawing/2014/main" id="{C6BCF7B3-CA2B-4D64-8145-CA0613CDAFF5}"/>
              </a:ext>
            </a:extLst>
          </p:cNvPr>
          <p:cNvSpPr/>
          <p:nvPr/>
        </p:nvSpPr>
        <p:spPr bwMode="auto">
          <a:xfrm>
            <a:off x="467182" y="1849521"/>
            <a:ext cx="3079207" cy="3251553"/>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Unique users, Total sessions, Apps used, New users, Environments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Usage activity</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Top Apps – Sessions / Unique users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Top Environments – Unique users</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Maker activity</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App inventory</a:t>
            </a:r>
          </a:p>
        </p:txBody>
      </p:sp>
      <p:sp>
        <p:nvSpPr>
          <p:cNvPr id="23" name="Rectangle 24">
            <a:extLst>
              <a:ext uri="{FF2B5EF4-FFF2-40B4-BE49-F238E27FC236}">
                <a16:creationId xmlns:a16="http://schemas.microsoft.com/office/drawing/2014/main" id="{0BB308EF-EB0B-4374-9D08-B15822D12D8C}"/>
              </a:ext>
            </a:extLst>
          </p:cNvPr>
          <p:cNvSpPr/>
          <p:nvPr/>
        </p:nvSpPr>
        <p:spPr bwMode="auto">
          <a:xfrm>
            <a:off x="3672266" y="1849521"/>
            <a:ext cx="3346373" cy="3251553"/>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510"/>
              </a:spcBef>
              <a:spcAft>
                <a:spcPts val="510"/>
              </a:spcAft>
              <a:defRPr/>
            </a:pPr>
            <a:r>
              <a:rPr lang="en-US" sz="1632">
                <a:ln w="0"/>
                <a:solidFill>
                  <a:srgbClr val="3C3C41"/>
                </a:solidFill>
                <a:latin typeface="Segoe UI"/>
                <a:ea typeface="Segoe UI" pitchFamily="34" charset="0"/>
                <a:cs typeface="Segoe UI" pitchFamily="34" charset="0"/>
              </a:rPr>
              <a:t>As an administrator:</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Monitor top apps and environments per activity</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Monitor maker activity</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See total number of Apps, Makers, Environments, Connections</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See information when App is created, modified, last launched and for how many users/groups app is shared </a:t>
            </a:r>
          </a:p>
          <a:p>
            <a:pPr defTabSz="932597" fontAlgn="base">
              <a:spcBef>
                <a:spcPts val="510"/>
              </a:spcBef>
              <a:spcAft>
                <a:spcPts val="510"/>
              </a:spcAft>
              <a:defRPr/>
            </a:pPr>
            <a:endParaRPr lang="en-US" sz="1428">
              <a:solidFill>
                <a:srgbClr val="3C3C41"/>
              </a:solidFill>
              <a:latin typeface="Segoe UI"/>
            </a:endParaRPr>
          </a:p>
          <a:p>
            <a:pPr defTabSz="951028" fontAlgn="base">
              <a:spcBef>
                <a:spcPts val="510"/>
              </a:spcBef>
              <a:spcAft>
                <a:spcPts val="510"/>
              </a:spcAft>
              <a:defRPr/>
            </a:pPr>
            <a:endParaRPr lang="en-US" sz="2040">
              <a:ln w="0"/>
              <a:solidFill>
                <a:srgbClr val="3C3C41"/>
              </a:solidFill>
              <a:effectLst>
                <a:outerShdw blurRad="38100" dist="19050" dir="2700000" algn="tl" rotWithShape="0">
                  <a:srgbClr val="3C3C41">
                    <a:alpha val="40000"/>
                  </a:srgbClr>
                </a:outerShdw>
              </a:effectLst>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D308E766-A684-4CD0-AAF3-F1D1A5209781}"/>
              </a:ext>
            </a:extLst>
          </p:cNvPr>
          <p:cNvSpPr txBox="1"/>
          <p:nvPr/>
        </p:nvSpPr>
        <p:spPr>
          <a:xfrm>
            <a:off x="467183" y="1381690"/>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932597">
              <a:defRPr/>
            </a:pPr>
            <a:r>
              <a:rPr lang="en-US" sz="1836">
                <a:solidFill>
                  <a:srgbClr val="FFFFFF"/>
                </a:solidFill>
                <a:latin typeface="Segoe Pro Semibold"/>
              </a:rPr>
              <a:t> </a:t>
            </a:r>
          </a:p>
        </p:txBody>
      </p:sp>
      <p:sp>
        <p:nvSpPr>
          <p:cNvPr id="27" name="TextBox 26">
            <a:extLst>
              <a:ext uri="{FF2B5EF4-FFF2-40B4-BE49-F238E27FC236}">
                <a16:creationId xmlns:a16="http://schemas.microsoft.com/office/drawing/2014/main" id="{11791A34-D6FB-46FA-8B19-271180D58266}"/>
              </a:ext>
            </a:extLst>
          </p:cNvPr>
          <p:cNvSpPr txBox="1"/>
          <p:nvPr/>
        </p:nvSpPr>
        <p:spPr>
          <a:xfrm>
            <a:off x="3672266" y="1381690"/>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29" name="people_3" title="Icon of a person surrounded by brackets">
            <a:extLst>
              <a:ext uri="{FF2B5EF4-FFF2-40B4-BE49-F238E27FC236}">
                <a16:creationId xmlns:a16="http://schemas.microsoft.com/office/drawing/2014/main" id="{A9C1B997-9867-4180-8E44-712C72C002D7}"/>
              </a:ext>
            </a:extLst>
          </p:cNvPr>
          <p:cNvSpPr>
            <a:spLocks noChangeAspect="1" noEditPoints="1"/>
          </p:cNvSpPr>
          <p:nvPr/>
        </p:nvSpPr>
        <p:spPr bwMode="auto">
          <a:xfrm>
            <a:off x="4058633" y="1472545"/>
            <a:ext cx="283850" cy="28611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31" name="people_11" title="Icon of two people with a chat bubble">
            <a:extLst>
              <a:ext uri="{FF2B5EF4-FFF2-40B4-BE49-F238E27FC236}">
                <a16:creationId xmlns:a16="http://schemas.microsoft.com/office/drawing/2014/main" id="{83C35EB2-1D8D-4EDA-A606-8CD7013B896F}"/>
              </a:ext>
            </a:extLst>
          </p:cNvPr>
          <p:cNvSpPr>
            <a:spLocks noChangeAspect="1" noEditPoints="1"/>
          </p:cNvSpPr>
          <p:nvPr/>
        </p:nvSpPr>
        <p:spPr bwMode="auto">
          <a:xfrm>
            <a:off x="855691" y="1472545"/>
            <a:ext cx="297941" cy="286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35" name="Rectangle 24">
            <a:extLst>
              <a:ext uri="{FF2B5EF4-FFF2-40B4-BE49-F238E27FC236}">
                <a16:creationId xmlns:a16="http://schemas.microsoft.com/office/drawing/2014/main" id="{934DE27A-DCC8-4525-A878-5415051EC22F}"/>
              </a:ext>
            </a:extLst>
          </p:cNvPr>
          <p:cNvSpPr/>
          <p:nvPr/>
        </p:nvSpPr>
        <p:spPr bwMode="auto">
          <a:xfrm>
            <a:off x="467183" y="5343322"/>
            <a:ext cx="6551455" cy="677285"/>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597" fontAlgn="base">
              <a:spcBef>
                <a:spcPts val="510"/>
              </a:spcBef>
              <a:spcAft>
                <a:spcPts val="510"/>
              </a:spcAft>
              <a:defRPr/>
            </a:pPr>
            <a:r>
              <a:rPr lang="en-US" sz="1428" dirty="0">
                <a:solidFill>
                  <a:srgbClr val="3C3C41"/>
                </a:solidFill>
                <a:latin typeface="Segoe UI"/>
              </a:rPr>
              <a:t>Reports can be filtered by environment, environment type/state/region, app type</a:t>
            </a:r>
            <a:r>
              <a:rPr lang="en-US" sz="1428">
                <a:solidFill>
                  <a:srgbClr val="3C3C41"/>
                </a:solidFill>
                <a:latin typeface="Segoe UI"/>
              </a:rPr>
              <a:t>, and app </a:t>
            </a:r>
            <a:r>
              <a:rPr lang="en-US" sz="1428" dirty="0">
                <a:solidFill>
                  <a:srgbClr val="3C3C41"/>
                </a:solidFill>
                <a:latin typeface="Segoe UI"/>
              </a:rPr>
              <a:t>last used</a:t>
            </a:r>
          </a:p>
          <a:p>
            <a:pPr defTabSz="951028" fontAlgn="base">
              <a:spcBef>
                <a:spcPts val="510"/>
              </a:spcBef>
              <a:spcAft>
                <a:spcPts val="510"/>
              </a:spcAft>
              <a:defRPr/>
            </a:pPr>
            <a:endParaRPr lang="en-US" sz="2040" dirty="0">
              <a:ln w="0"/>
              <a:solidFill>
                <a:srgbClr val="3C3C41"/>
              </a:solidFill>
              <a:effectLst>
                <a:outerShdw blurRad="38100" dist="19050" dir="2700000" algn="tl" rotWithShape="0">
                  <a:srgbClr val="3C3C41">
                    <a:alpha val="40000"/>
                  </a:srgbClr>
                </a:outerShdw>
              </a:effectLst>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1BF366CF-9166-338A-51A7-60234E009B5C}"/>
              </a:ext>
            </a:extLst>
          </p:cNvPr>
          <p:cNvPicPr>
            <a:picLocks noChangeAspect="1"/>
          </p:cNvPicPr>
          <p:nvPr/>
        </p:nvPicPr>
        <p:blipFill>
          <a:blip r:embed="rId4"/>
          <a:stretch>
            <a:fillRect/>
          </a:stretch>
        </p:blipFill>
        <p:spPr>
          <a:xfrm>
            <a:off x="8277712" y="169702"/>
            <a:ext cx="3758995" cy="2116298"/>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91D416D4-9EE2-39A1-AF35-51AE6C64CF87}"/>
              </a:ext>
            </a:extLst>
          </p:cNvPr>
          <p:cNvPicPr>
            <a:picLocks noChangeAspect="1"/>
          </p:cNvPicPr>
          <p:nvPr/>
        </p:nvPicPr>
        <p:blipFill>
          <a:blip r:embed="rId5"/>
          <a:stretch>
            <a:fillRect/>
          </a:stretch>
        </p:blipFill>
        <p:spPr>
          <a:xfrm>
            <a:off x="7453380" y="1899043"/>
            <a:ext cx="3693822" cy="193640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D0821A6-D71B-6B42-3104-0D56DD55678B}"/>
              </a:ext>
            </a:extLst>
          </p:cNvPr>
          <p:cNvPicPr>
            <a:picLocks noChangeAspect="1"/>
          </p:cNvPicPr>
          <p:nvPr/>
        </p:nvPicPr>
        <p:blipFill>
          <a:blip r:embed="rId6"/>
          <a:stretch>
            <a:fillRect/>
          </a:stretch>
        </p:blipFill>
        <p:spPr>
          <a:xfrm>
            <a:off x="7958629" y="3589163"/>
            <a:ext cx="4100747" cy="156475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CF0D065-4F43-B5AC-88FD-9D605B9160A8}"/>
              </a:ext>
            </a:extLst>
          </p:cNvPr>
          <p:cNvPicPr>
            <a:picLocks noChangeAspect="1"/>
          </p:cNvPicPr>
          <p:nvPr/>
        </p:nvPicPr>
        <p:blipFill>
          <a:blip r:embed="rId7"/>
          <a:stretch>
            <a:fillRect/>
          </a:stretch>
        </p:blipFill>
        <p:spPr>
          <a:xfrm>
            <a:off x="7430696" y="4906228"/>
            <a:ext cx="3499177" cy="1812678"/>
          </a:xfrm>
          <a:prstGeom prst="rect">
            <a:avLst/>
          </a:prstGeom>
          <a:effectLst>
            <a:outerShdw blurRad="50800" dist="38100" dir="2700000" algn="tl" rotWithShape="0">
              <a:prstClr val="black">
                <a:alpha val="40000"/>
              </a:prstClr>
            </a:outerShdw>
          </a:effectLst>
        </p:spPr>
      </p:pic>
      <p:sp>
        <p:nvSpPr>
          <p:cNvPr id="7" name="Footer Placeholder 2">
            <a:extLst>
              <a:ext uri="{FF2B5EF4-FFF2-40B4-BE49-F238E27FC236}">
                <a16:creationId xmlns:a16="http://schemas.microsoft.com/office/drawing/2014/main" id="{8157A096-4273-20A5-190D-C1A3B1F386D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8877978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Power </a:t>
            </a:r>
            <a:r>
              <a:rPr lang="en-FI">
                <a:solidFill>
                  <a:srgbClr val="243A5E"/>
                </a:solidFill>
              </a:rPr>
              <a:t>Automate</a:t>
            </a:r>
            <a:r>
              <a:rPr lang="en-US">
                <a:solidFill>
                  <a:srgbClr val="243A5E"/>
                </a:solidFill>
              </a:rPr>
              <a:t> Tenant Level Analytics</a:t>
            </a:r>
          </a:p>
        </p:txBody>
      </p:sp>
      <p:sp>
        <p:nvSpPr>
          <p:cNvPr id="21" name="Rectangle 22">
            <a:extLst>
              <a:ext uri="{FF2B5EF4-FFF2-40B4-BE49-F238E27FC236}">
                <a16:creationId xmlns:a16="http://schemas.microsoft.com/office/drawing/2014/main" id="{C6BCF7B3-CA2B-4D64-8145-CA0613CDAFF5}"/>
              </a:ext>
            </a:extLst>
          </p:cNvPr>
          <p:cNvSpPr/>
          <p:nvPr/>
        </p:nvSpPr>
        <p:spPr bwMode="auto">
          <a:xfrm>
            <a:off x="467183" y="1849521"/>
            <a:ext cx="2490566" cy="3251553"/>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marL="170005" indent="-170005" defTabSz="932597" fontAlgn="base">
              <a:spcBef>
                <a:spcPts val="510"/>
              </a:spcBef>
              <a:spcAft>
                <a:spcPts val="510"/>
              </a:spcAft>
              <a:buFont typeface="Arial" panose="020B0604020202020204" pitchFamily="34" charset="0"/>
              <a:buChar char="•"/>
              <a:defRPr/>
            </a:pPr>
            <a:r>
              <a:rPr lang="en-FI" sz="1632">
                <a:solidFill>
                  <a:srgbClr val="3C3C41"/>
                </a:solidFill>
                <a:latin typeface="Segoe UI"/>
              </a:rPr>
              <a:t>Flow runs</a:t>
            </a:r>
            <a:endParaRPr lang="en-US" sz="1632">
              <a:solidFill>
                <a:srgbClr val="3C3C41"/>
              </a:solidFill>
              <a:latin typeface="Segoe UI"/>
            </a:endParaRP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Usage activity</a:t>
            </a: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Top </a:t>
            </a:r>
            <a:r>
              <a:rPr lang="en-FI" sz="1632">
                <a:solidFill>
                  <a:srgbClr val="3C3C41"/>
                </a:solidFill>
                <a:latin typeface="Segoe UI"/>
              </a:rPr>
              <a:t>Flows</a:t>
            </a:r>
            <a:r>
              <a:rPr lang="en-US" sz="1632">
                <a:solidFill>
                  <a:srgbClr val="3C3C41"/>
                </a:solidFill>
                <a:latin typeface="Segoe UI"/>
              </a:rPr>
              <a:t> – </a:t>
            </a:r>
            <a:r>
              <a:rPr lang="en-FI" sz="1632">
                <a:solidFill>
                  <a:srgbClr val="3C3C41"/>
                </a:solidFill>
                <a:latin typeface="Segoe UI"/>
              </a:rPr>
              <a:t>Max runs</a:t>
            </a:r>
            <a:endParaRPr lang="en-US" sz="1632">
              <a:solidFill>
                <a:srgbClr val="3C3C41"/>
              </a:solidFill>
              <a:latin typeface="Segoe UI"/>
            </a:endParaRP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Top Environments –</a:t>
            </a:r>
            <a:r>
              <a:rPr lang="en-FI" sz="1632">
                <a:solidFill>
                  <a:srgbClr val="3C3C41"/>
                </a:solidFill>
                <a:latin typeface="Segoe UI"/>
              </a:rPr>
              <a:t> Max runs</a:t>
            </a:r>
            <a:endParaRPr lang="en-US" sz="1632">
              <a:solidFill>
                <a:srgbClr val="3C3C41"/>
              </a:solidFill>
              <a:latin typeface="Segoe UI"/>
            </a:endParaRPr>
          </a:p>
          <a:p>
            <a:pPr marL="170005" indent="-170005" defTabSz="932597" fontAlgn="base">
              <a:spcBef>
                <a:spcPts val="510"/>
              </a:spcBef>
              <a:spcAft>
                <a:spcPts val="510"/>
              </a:spcAft>
              <a:buFont typeface="Arial" panose="020B0604020202020204" pitchFamily="34" charset="0"/>
              <a:buChar char="•"/>
              <a:defRPr/>
            </a:pPr>
            <a:r>
              <a:rPr lang="en-US" sz="1632">
                <a:solidFill>
                  <a:srgbClr val="3C3C41"/>
                </a:solidFill>
                <a:latin typeface="Segoe UI"/>
              </a:rPr>
              <a:t>Maker activity</a:t>
            </a:r>
          </a:p>
          <a:p>
            <a:pPr marL="170005" indent="-170005" defTabSz="932597" fontAlgn="base">
              <a:spcBef>
                <a:spcPts val="510"/>
              </a:spcBef>
              <a:spcAft>
                <a:spcPts val="510"/>
              </a:spcAft>
              <a:buFont typeface="Arial" panose="020B0604020202020204" pitchFamily="34" charset="0"/>
              <a:buChar char="•"/>
              <a:defRPr/>
            </a:pPr>
            <a:r>
              <a:rPr lang="en-FI" sz="1632">
                <a:solidFill>
                  <a:srgbClr val="3C3C41"/>
                </a:solidFill>
                <a:latin typeface="Segoe UI"/>
              </a:rPr>
              <a:t>I</a:t>
            </a:r>
            <a:r>
              <a:rPr lang="en-US" sz="1632" err="1">
                <a:solidFill>
                  <a:srgbClr val="3C3C41"/>
                </a:solidFill>
                <a:latin typeface="Segoe UI"/>
              </a:rPr>
              <a:t>nventory</a:t>
            </a:r>
            <a:endParaRPr lang="en-US" sz="1632">
              <a:solidFill>
                <a:srgbClr val="3C3C41"/>
              </a:solidFill>
              <a:latin typeface="Segoe UI"/>
            </a:endParaRPr>
          </a:p>
        </p:txBody>
      </p:sp>
      <p:sp>
        <p:nvSpPr>
          <p:cNvPr id="23" name="Rectangle 24">
            <a:extLst>
              <a:ext uri="{FF2B5EF4-FFF2-40B4-BE49-F238E27FC236}">
                <a16:creationId xmlns:a16="http://schemas.microsoft.com/office/drawing/2014/main" id="{0BB308EF-EB0B-4374-9D08-B15822D12D8C}"/>
              </a:ext>
            </a:extLst>
          </p:cNvPr>
          <p:cNvSpPr/>
          <p:nvPr/>
        </p:nvSpPr>
        <p:spPr bwMode="auto">
          <a:xfrm>
            <a:off x="3301562" y="1849521"/>
            <a:ext cx="2818491" cy="3251553"/>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51028" fontAlgn="base">
              <a:spcBef>
                <a:spcPts val="510"/>
              </a:spcBef>
              <a:spcAft>
                <a:spcPts val="510"/>
              </a:spcAft>
              <a:defRPr/>
            </a:pPr>
            <a:r>
              <a:rPr lang="en-US" sz="1632">
                <a:ln w="0"/>
                <a:solidFill>
                  <a:srgbClr val="3C3C41"/>
                </a:solidFill>
                <a:latin typeface="Segoe UI"/>
                <a:ea typeface="Segoe UI" pitchFamily="34" charset="0"/>
                <a:cs typeface="Segoe UI" pitchFamily="34" charset="0"/>
              </a:rPr>
              <a:t>As an administrator:</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Monitor top </a:t>
            </a:r>
            <a:r>
              <a:rPr lang="en-FI" sz="1428">
                <a:solidFill>
                  <a:srgbClr val="3C3C41"/>
                </a:solidFill>
                <a:latin typeface="Segoe UI"/>
              </a:rPr>
              <a:t>flows</a:t>
            </a:r>
            <a:r>
              <a:rPr lang="en-US" sz="1428">
                <a:solidFill>
                  <a:srgbClr val="3C3C41"/>
                </a:solidFill>
                <a:latin typeface="Segoe UI"/>
              </a:rPr>
              <a:t> and environments per activity</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Monitor maker activity</a:t>
            </a: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See total number of </a:t>
            </a:r>
            <a:r>
              <a:rPr lang="en-FI" sz="1428">
                <a:solidFill>
                  <a:srgbClr val="3C3C41"/>
                </a:solidFill>
                <a:latin typeface="Segoe UI"/>
              </a:rPr>
              <a:t>Flows</a:t>
            </a:r>
            <a:endParaRPr lang="en-US" sz="1428">
              <a:solidFill>
                <a:srgbClr val="3C3C41"/>
              </a:solidFill>
              <a:latin typeface="Segoe UI"/>
            </a:endParaRPr>
          </a:p>
          <a:p>
            <a:pPr marL="170005" indent="-170005" defTabSz="932597" fontAlgn="base">
              <a:spcBef>
                <a:spcPts val="510"/>
              </a:spcBef>
              <a:spcAft>
                <a:spcPts val="510"/>
              </a:spcAft>
              <a:buFont typeface="Arial" panose="020B0604020202020204" pitchFamily="34" charset="0"/>
              <a:buChar char="•"/>
              <a:defRPr/>
            </a:pPr>
            <a:r>
              <a:rPr lang="en-US" sz="1428">
                <a:solidFill>
                  <a:srgbClr val="3C3C41"/>
                </a:solidFill>
                <a:latin typeface="Segoe UI"/>
              </a:rPr>
              <a:t>See information when </a:t>
            </a:r>
            <a:r>
              <a:rPr lang="en-FI" sz="1428">
                <a:solidFill>
                  <a:srgbClr val="3C3C41"/>
                </a:solidFill>
                <a:latin typeface="Segoe UI"/>
              </a:rPr>
              <a:t>Flow</a:t>
            </a:r>
            <a:r>
              <a:rPr lang="en-US" sz="1428">
                <a:solidFill>
                  <a:srgbClr val="3C3C41"/>
                </a:solidFill>
                <a:latin typeface="Segoe UI"/>
              </a:rPr>
              <a:t> is created, modified, last </a:t>
            </a:r>
            <a:r>
              <a:rPr lang="en-FI" sz="1428">
                <a:solidFill>
                  <a:srgbClr val="3C3C41"/>
                </a:solidFill>
                <a:latin typeface="Segoe UI"/>
              </a:rPr>
              <a:t>executed</a:t>
            </a:r>
            <a:endParaRPr lang="en-US" sz="1428">
              <a:solidFill>
                <a:srgbClr val="3C3C41"/>
              </a:solidFill>
              <a:latin typeface="Segoe UI"/>
            </a:endParaRPr>
          </a:p>
          <a:p>
            <a:pPr defTabSz="951028" fontAlgn="base">
              <a:spcBef>
                <a:spcPts val="510"/>
              </a:spcBef>
              <a:spcAft>
                <a:spcPts val="510"/>
              </a:spcAft>
              <a:defRPr/>
            </a:pPr>
            <a:endParaRPr lang="en-US" sz="2040">
              <a:ln w="0"/>
              <a:solidFill>
                <a:srgbClr val="3C3C41"/>
              </a:solidFill>
              <a:effectLst>
                <a:outerShdw blurRad="38100" dist="19050" dir="2700000" algn="tl" rotWithShape="0">
                  <a:srgbClr val="3C3C41">
                    <a:alpha val="40000"/>
                  </a:srgbClr>
                </a:outerShdw>
              </a:effectLst>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D308E766-A684-4CD0-AAF3-F1D1A5209781}"/>
              </a:ext>
            </a:extLst>
          </p:cNvPr>
          <p:cNvSpPr txBox="1"/>
          <p:nvPr/>
        </p:nvSpPr>
        <p:spPr>
          <a:xfrm>
            <a:off x="467183" y="1381690"/>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932597">
              <a:defRPr/>
            </a:pPr>
            <a:r>
              <a:rPr lang="en-US" sz="1836">
                <a:solidFill>
                  <a:srgbClr val="FFFFFF"/>
                </a:solidFill>
                <a:latin typeface="Segoe Pro Semibold"/>
              </a:rPr>
              <a:t> </a:t>
            </a:r>
          </a:p>
        </p:txBody>
      </p:sp>
      <p:sp>
        <p:nvSpPr>
          <p:cNvPr id="27" name="TextBox 26">
            <a:extLst>
              <a:ext uri="{FF2B5EF4-FFF2-40B4-BE49-F238E27FC236}">
                <a16:creationId xmlns:a16="http://schemas.microsoft.com/office/drawing/2014/main" id="{11791A34-D6FB-46FA-8B19-271180D58266}"/>
              </a:ext>
            </a:extLst>
          </p:cNvPr>
          <p:cNvSpPr txBox="1"/>
          <p:nvPr/>
        </p:nvSpPr>
        <p:spPr>
          <a:xfrm>
            <a:off x="3301562" y="1381690"/>
            <a:ext cx="1341649" cy="467831"/>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defTabSz="932597">
              <a:defRPr/>
            </a:pPr>
            <a:endParaRPr lang="en-US" sz="1836">
              <a:solidFill>
                <a:srgbClr val="FFFFFF"/>
              </a:solidFill>
            </a:endParaRPr>
          </a:p>
        </p:txBody>
      </p:sp>
      <p:sp>
        <p:nvSpPr>
          <p:cNvPr id="29" name="people_3" title="Icon of a person surrounded by brackets">
            <a:extLst>
              <a:ext uri="{FF2B5EF4-FFF2-40B4-BE49-F238E27FC236}">
                <a16:creationId xmlns:a16="http://schemas.microsoft.com/office/drawing/2014/main" id="{A9C1B997-9867-4180-8E44-712C72C002D7}"/>
              </a:ext>
            </a:extLst>
          </p:cNvPr>
          <p:cNvSpPr>
            <a:spLocks noChangeAspect="1" noEditPoints="1"/>
          </p:cNvSpPr>
          <p:nvPr/>
        </p:nvSpPr>
        <p:spPr bwMode="auto">
          <a:xfrm>
            <a:off x="3687929" y="1472545"/>
            <a:ext cx="283850" cy="28611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31" name="people_11" title="Icon of two people with a chat bubble">
            <a:extLst>
              <a:ext uri="{FF2B5EF4-FFF2-40B4-BE49-F238E27FC236}">
                <a16:creationId xmlns:a16="http://schemas.microsoft.com/office/drawing/2014/main" id="{83C35EB2-1D8D-4EDA-A606-8CD7013B896F}"/>
              </a:ext>
            </a:extLst>
          </p:cNvPr>
          <p:cNvSpPr>
            <a:spLocks noChangeAspect="1" noEditPoints="1"/>
          </p:cNvSpPr>
          <p:nvPr/>
        </p:nvSpPr>
        <p:spPr bwMode="auto">
          <a:xfrm>
            <a:off x="855691" y="1472545"/>
            <a:ext cx="297941" cy="286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35" name="Rectangle 24">
            <a:extLst>
              <a:ext uri="{FF2B5EF4-FFF2-40B4-BE49-F238E27FC236}">
                <a16:creationId xmlns:a16="http://schemas.microsoft.com/office/drawing/2014/main" id="{934DE27A-DCC8-4525-A878-5415051EC22F}"/>
              </a:ext>
            </a:extLst>
          </p:cNvPr>
          <p:cNvSpPr/>
          <p:nvPr/>
        </p:nvSpPr>
        <p:spPr bwMode="auto">
          <a:xfrm>
            <a:off x="467184" y="5343322"/>
            <a:ext cx="5652870" cy="66206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597" fontAlgn="base">
              <a:spcBef>
                <a:spcPts val="510"/>
              </a:spcBef>
              <a:spcAft>
                <a:spcPts val="510"/>
              </a:spcAft>
              <a:defRPr/>
            </a:pPr>
            <a:r>
              <a:rPr lang="en-US" sz="1428">
                <a:solidFill>
                  <a:srgbClr val="3C3C41"/>
                </a:solidFill>
                <a:latin typeface="Segoe UI"/>
              </a:rPr>
              <a:t>Reports can be filtered by</a:t>
            </a:r>
            <a:r>
              <a:rPr lang="en-FI" sz="1428">
                <a:solidFill>
                  <a:srgbClr val="3C3C41"/>
                </a:solidFill>
                <a:latin typeface="Segoe UI"/>
              </a:rPr>
              <a:t> last run,</a:t>
            </a:r>
            <a:r>
              <a:rPr lang="en-US" sz="1428">
                <a:solidFill>
                  <a:srgbClr val="3C3C41"/>
                </a:solidFill>
                <a:latin typeface="Segoe UI"/>
              </a:rPr>
              <a:t> environment</a:t>
            </a:r>
            <a:r>
              <a:rPr lang="en-FI" sz="1428">
                <a:solidFill>
                  <a:srgbClr val="3C3C41"/>
                </a:solidFill>
                <a:latin typeface="Segoe UI"/>
              </a:rPr>
              <a:t> and</a:t>
            </a:r>
            <a:r>
              <a:rPr lang="en-US" sz="1428">
                <a:solidFill>
                  <a:srgbClr val="3C3C41"/>
                </a:solidFill>
                <a:latin typeface="Segoe UI"/>
              </a:rPr>
              <a:t> environment type</a:t>
            </a:r>
            <a:r>
              <a:rPr lang="en-FI" sz="1428">
                <a:solidFill>
                  <a:srgbClr val="3C3C41"/>
                </a:solidFill>
                <a:latin typeface="Segoe UI"/>
              </a:rPr>
              <a:t> or </a:t>
            </a:r>
            <a:r>
              <a:rPr lang="en-US" sz="1428">
                <a:solidFill>
                  <a:srgbClr val="3C3C41"/>
                </a:solidFill>
                <a:latin typeface="Segoe UI"/>
              </a:rPr>
              <a:t>region</a:t>
            </a:r>
          </a:p>
          <a:p>
            <a:pPr defTabSz="951028" fontAlgn="base">
              <a:spcBef>
                <a:spcPts val="510"/>
              </a:spcBef>
              <a:spcAft>
                <a:spcPts val="510"/>
              </a:spcAft>
              <a:defRPr/>
            </a:pPr>
            <a:endParaRPr lang="en-US" sz="2040">
              <a:ln w="0"/>
              <a:solidFill>
                <a:srgbClr val="3C3C41"/>
              </a:solidFill>
              <a:effectLst>
                <a:outerShdw blurRad="38100" dist="19050" dir="2700000" algn="tl" rotWithShape="0">
                  <a:srgbClr val="3C3C41">
                    <a:alpha val="40000"/>
                  </a:srgbClr>
                </a:outerShdw>
              </a:effectLst>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F74ED730-893D-D0B4-985E-765D4F623883}"/>
              </a:ext>
            </a:extLst>
          </p:cNvPr>
          <p:cNvPicPr>
            <a:picLocks noChangeAspect="1"/>
          </p:cNvPicPr>
          <p:nvPr/>
        </p:nvPicPr>
        <p:blipFill>
          <a:blip r:embed="rId4"/>
          <a:stretch>
            <a:fillRect/>
          </a:stretch>
        </p:blipFill>
        <p:spPr>
          <a:xfrm>
            <a:off x="7858181" y="464600"/>
            <a:ext cx="4198485" cy="2383632"/>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E170DA1F-7307-A291-2980-CA140949E18A}"/>
              </a:ext>
            </a:extLst>
          </p:cNvPr>
          <p:cNvPicPr>
            <a:picLocks noChangeAspect="1"/>
          </p:cNvPicPr>
          <p:nvPr/>
        </p:nvPicPr>
        <p:blipFill>
          <a:blip r:embed="rId5"/>
          <a:stretch>
            <a:fillRect/>
          </a:stretch>
        </p:blipFill>
        <p:spPr>
          <a:xfrm>
            <a:off x="6463866" y="2604798"/>
            <a:ext cx="4167679" cy="2383632"/>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E9ECD4D-D82B-4426-D02A-8C615EE23F41}"/>
              </a:ext>
            </a:extLst>
          </p:cNvPr>
          <p:cNvPicPr>
            <a:picLocks noChangeAspect="1"/>
          </p:cNvPicPr>
          <p:nvPr/>
        </p:nvPicPr>
        <p:blipFill>
          <a:blip r:embed="rId6"/>
          <a:stretch>
            <a:fillRect/>
          </a:stretch>
        </p:blipFill>
        <p:spPr>
          <a:xfrm>
            <a:off x="7416282" y="4744995"/>
            <a:ext cx="4671190" cy="1938739"/>
          </a:xfrm>
          <a:prstGeom prst="rect">
            <a:avLst/>
          </a:prstGeom>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D64787DC-F56B-1899-934D-6E4C21F76A5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338184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Data Export (</a:t>
            </a:r>
            <a:r>
              <a:rPr lang="en-FI" dirty="0">
                <a:solidFill>
                  <a:srgbClr val="243A5E"/>
                </a:solidFill>
              </a:rPr>
              <a:t>P</a:t>
            </a:r>
            <a:r>
              <a:rPr lang="en-US" dirty="0">
                <a:solidFill>
                  <a:srgbClr val="243A5E"/>
                </a:solidFill>
              </a:rPr>
              <a:t>review)</a:t>
            </a:r>
          </a:p>
        </p:txBody>
      </p:sp>
      <p:sp>
        <p:nvSpPr>
          <p:cNvPr id="11" name="Text Placeholder 11">
            <a:extLst>
              <a:ext uri="{FF2B5EF4-FFF2-40B4-BE49-F238E27FC236}">
                <a16:creationId xmlns:a16="http://schemas.microsoft.com/office/drawing/2014/main" id="{94506D98-B40B-4042-944D-6ADD378D7ECE}"/>
              </a:ext>
            </a:extLst>
          </p:cNvPr>
          <p:cNvSpPr>
            <a:spLocks noGrp="1"/>
          </p:cNvSpPr>
          <p:nvPr>
            <p:ph type="subTitle" idx="1"/>
          </p:nvPr>
        </p:nvSpPr>
        <p:spPr>
          <a:xfrm>
            <a:off x="655637" y="786383"/>
            <a:ext cx="10880725" cy="410405"/>
          </a:xfrm>
        </p:spPr>
        <p:txBody>
          <a:bodyPr>
            <a:normAutofit/>
          </a:bodyPr>
          <a:lstStyle/>
          <a:p>
            <a:pPr lvl="1"/>
            <a:r>
              <a:rPr lang="en-US"/>
              <a:t>Tenant level analytics</a:t>
            </a:r>
          </a:p>
        </p:txBody>
      </p:sp>
      <p:sp>
        <p:nvSpPr>
          <p:cNvPr id="13" name="TextBox 12">
            <a:extLst>
              <a:ext uri="{FF2B5EF4-FFF2-40B4-BE49-F238E27FC236}">
                <a16:creationId xmlns:a16="http://schemas.microsoft.com/office/drawing/2014/main" id="{7407A455-65E3-45F7-860B-7D3AB2B7BD0F}"/>
              </a:ext>
            </a:extLst>
          </p:cNvPr>
          <p:cNvSpPr txBox="1"/>
          <p:nvPr/>
        </p:nvSpPr>
        <p:spPr>
          <a:xfrm>
            <a:off x="655637" y="1552032"/>
            <a:ext cx="5092980" cy="1569660"/>
          </a:xfrm>
          <a:prstGeom prst="rect">
            <a:avLst/>
          </a:prstGeom>
          <a:noFill/>
        </p:spPr>
        <p:txBody>
          <a:bodyPr wrap="square">
            <a:spAutoFit/>
          </a:bodyPr>
          <a:lstStyle/>
          <a:p>
            <a:pPr marL="342900" indent="-342900" defTabSz="932563">
              <a:buSzPct val="90000"/>
              <a:buFont typeface="Arial" panose="020B0604020202020204" pitchFamily="34" charset="0"/>
              <a:buChar char="•"/>
              <a:defRPr/>
            </a:pPr>
            <a:r>
              <a:rPr lang="en-US" sz="2400" spc="-50"/>
              <a:t>Export tenant level analytics to Azure Data Lake</a:t>
            </a:r>
          </a:p>
          <a:p>
            <a:pPr defTabSz="932563">
              <a:buSzPct val="90000"/>
              <a:defRPr/>
            </a:pPr>
            <a:endParaRPr lang="en-US" sz="2400" spc="-50"/>
          </a:p>
          <a:p>
            <a:pPr marL="342900" indent="-342900" defTabSz="932563">
              <a:buSzPct val="90000"/>
              <a:buFont typeface="Arial" panose="020B0604020202020204" pitchFamily="34" charset="0"/>
              <a:buChar char="•"/>
              <a:defRPr/>
            </a:pPr>
            <a:r>
              <a:rPr lang="en-US" sz="2400" spc="-50"/>
              <a:t>Bring </a:t>
            </a:r>
            <a:r>
              <a:rPr lang="en-FI" sz="2400" spc="-50"/>
              <a:t>Y</a:t>
            </a:r>
            <a:r>
              <a:rPr lang="en-US" sz="2400" spc="-50"/>
              <a:t>our </a:t>
            </a:r>
            <a:r>
              <a:rPr lang="en-FI" sz="2400" spc="-50"/>
              <a:t>O</a:t>
            </a:r>
            <a:r>
              <a:rPr lang="en-US" sz="2400" spc="-50" err="1"/>
              <a:t>wn</a:t>
            </a:r>
            <a:r>
              <a:rPr lang="en-US" sz="2400" spc="-50"/>
              <a:t> </a:t>
            </a:r>
            <a:r>
              <a:rPr lang="en-FI" sz="2400" spc="-50"/>
              <a:t>Data L</a:t>
            </a:r>
            <a:r>
              <a:rPr lang="en-US" sz="2400" spc="-50" err="1"/>
              <a:t>ake</a:t>
            </a:r>
            <a:r>
              <a:rPr lang="en-US" sz="2400" spc="-50"/>
              <a:t> (BYO</a:t>
            </a:r>
            <a:r>
              <a:rPr lang="en-FI" sz="2400" spc="-50"/>
              <a:t>D</a:t>
            </a:r>
            <a:r>
              <a:rPr lang="en-US" sz="2400" spc="-50"/>
              <a:t>L)</a:t>
            </a:r>
          </a:p>
        </p:txBody>
      </p:sp>
      <p:pic>
        <p:nvPicPr>
          <p:cNvPr id="4" name="Picture 3">
            <a:extLst>
              <a:ext uri="{FF2B5EF4-FFF2-40B4-BE49-F238E27FC236}">
                <a16:creationId xmlns:a16="http://schemas.microsoft.com/office/drawing/2014/main" id="{E8162CE8-FB6F-4498-898E-856EE4116B3D}"/>
              </a:ext>
            </a:extLst>
          </p:cNvPr>
          <p:cNvPicPr>
            <a:picLocks noChangeAspect="1"/>
          </p:cNvPicPr>
          <p:nvPr/>
        </p:nvPicPr>
        <p:blipFill>
          <a:blip r:embed="rId4"/>
          <a:stretch>
            <a:fillRect/>
          </a:stretch>
        </p:blipFill>
        <p:spPr>
          <a:xfrm>
            <a:off x="6095999" y="1552032"/>
            <a:ext cx="5882392" cy="2612082"/>
          </a:xfrm>
          <a:prstGeom prst="rect">
            <a:avLst/>
          </a:prstGeom>
        </p:spPr>
      </p:pic>
      <p:pic>
        <p:nvPicPr>
          <p:cNvPr id="5" name="Picture 4">
            <a:extLst>
              <a:ext uri="{FF2B5EF4-FFF2-40B4-BE49-F238E27FC236}">
                <a16:creationId xmlns:a16="http://schemas.microsoft.com/office/drawing/2014/main" id="{D24B314B-23FE-48E1-9294-A49F583C6742}"/>
              </a:ext>
            </a:extLst>
          </p:cNvPr>
          <p:cNvPicPr>
            <a:picLocks noChangeAspect="1"/>
          </p:cNvPicPr>
          <p:nvPr/>
        </p:nvPicPr>
        <p:blipFill>
          <a:blip r:embed="rId5"/>
          <a:stretch>
            <a:fillRect/>
          </a:stretch>
        </p:blipFill>
        <p:spPr>
          <a:xfrm>
            <a:off x="4484594" y="3744843"/>
            <a:ext cx="5197288" cy="2900163"/>
          </a:xfrm>
          <a:prstGeom prst="rect">
            <a:avLst/>
          </a:prstGeom>
        </p:spPr>
      </p:pic>
    </p:spTree>
    <p:custDataLst>
      <p:tags r:id="rId1"/>
    </p:custDataLst>
    <p:extLst>
      <p:ext uri="{BB962C8B-B14F-4D97-AF65-F5344CB8AC3E}">
        <p14:creationId xmlns:p14="http://schemas.microsoft.com/office/powerpoint/2010/main" val="348043866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Data Export (</a:t>
            </a:r>
            <a:r>
              <a:rPr lang="en-FI" dirty="0">
                <a:solidFill>
                  <a:srgbClr val="243A5E"/>
                </a:solidFill>
              </a:rPr>
              <a:t>P</a:t>
            </a:r>
            <a:r>
              <a:rPr lang="en-US" dirty="0">
                <a:solidFill>
                  <a:srgbClr val="243A5E"/>
                </a:solidFill>
              </a:rPr>
              <a:t>review)</a:t>
            </a:r>
          </a:p>
        </p:txBody>
      </p:sp>
      <p:sp>
        <p:nvSpPr>
          <p:cNvPr id="11" name="Text Placeholder 11">
            <a:extLst>
              <a:ext uri="{FF2B5EF4-FFF2-40B4-BE49-F238E27FC236}">
                <a16:creationId xmlns:a16="http://schemas.microsoft.com/office/drawing/2014/main" id="{94506D98-B40B-4042-944D-6ADD378D7ECE}"/>
              </a:ext>
            </a:extLst>
          </p:cNvPr>
          <p:cNvSpPr>
            <a:spLocks noGrp="1"/>
          </p:cNvSpPr>
          <p:nvPr>
            <p:ph type="subTitle" idx="1"/>
          </p:nvPr>
        </p:nvSpPr>
        <p:spPr>
          <a:xfrm>
            <a:off x="655637" y="786383"/>
            <a:ext cx="10880725" cy="410405"/>
          </a:xfrm>
        </p:spPr>
        <p:txBody>
          <a:bodyPr>
            <a:normAutofit/>
          </a:bodyPr>
          <a:lstStyle/>
          <a:p>
            <a:pPr lvl="1"/>
            <a:r>
              <a:rPr lang="en-US"/>
              <a:t>Tenant level analytics</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467057" y="1671343"/>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FCEDECB2-7673-4580-939E-41BD62367C0A}"/>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010886CC-C0C5-4CD5-9DFF-79C8B76DAC66}"/>
                </a:ext>
              </a:extLst>
            </p:cNvPr>
            <p:cNvPicPr>
              <a:picLocks noChangeAspect="1"/>
            </p:cNvPicPr>
            <p:nvPr/>
          </p:nvPicPr>
          <p:blipFill>
            <a:blip r:embed="rId6"/>
            <a:stretch>
              <a:fillRect/>
            </a:stretch>
          </p:blipFill>
          <p:spPr>
            <a:xfrm>
              <a:off x="649370" y="1952286"/>
              <a:ext cx="6001823" cy="3038814"/>
            </a:xfrm>
            <a:prstGeom prst="rect">
              <a:avLst/>
            </a:prstGeom>
            <a:effectLst/>
          </p:spPr>
        </p:pic>
      </p:grpSp>
      <p:grpSp>
        <p:nvGrpSpPr>
          <p:cNvPr id="15" name="Group 14">
            <a:extLst>
              <a:ext uri="{FF2B5EF4-FFF2-40B4-BE49-F238E27FC236}">
                <a16:creationId xmlns:a16="http://schemas.microsoft.com/office/drawing/2014/main" id="{A32F9CFA-C507-48FE-A52A-AC6FB577A654}"/>
              </a:ext>
            </a:extLst>
          </p:cNvPr>
          <p:cNvGrpSpPr/>
          <p:nvPr/>
        </p:nvGrpSpPr>
        <p:grpSpPr>
          <a:xfrm>
            <a:off x="7829851" y="1776832"/>
            <a:ext cx="3904150"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Data Lake Export</a:t>
              </a: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98480B4D-6568-7075-3C1C-7484E84BC5D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15767658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Data Export (</a:t>
            </a:r>
            <a:r>
              <a:rPr lang="en-FI" dirty="0">
                <a:solidFill>
                  <a:srgbClr val="243A5E"/>
                </a:solidFill>
              </a:rPr>
              <a:t>P</a:t>
            </a:r>
            <a:r>
              <a:rPr lang="en-US" dirty="0">
                <a:solidFill>
                  <a:srgbClr val="243A5E"/>
                </a:solidFill>
              </a:rPr>
              <a:t>review)</a:t>
            </a:r>
          </a:p>
        </p:txBody>
      </p:sp>
      <p:sp>
        <p:nvSpPr>
          <p:cNvPr id="11" name="Text Placeholder 11">
            <a:extLst>
              <a:ext uri="{FF2B5EF4-FFF2-40B4-BE49-F238E27FC236}">
                <a16:creationId xmlns:a16="http://schemas.microsoft.com/office/drawing/2014/main" id="{94506D98-B40B-4042-944D-6ADD378D7ECE}"/>
              </a:ext>
            </a:extLst>
          </p:cNvPr>
          <p:cNvSpPr>
            <a:spLocks noGrp="1"/>
          </p:cNvSpPr>
          <p:nvPr>
            <p:ph type="subTitle" idx="1"/>
          </p:nvPr>
        </p:nvSpPr>
        <p:spPr>
          <a:xfrm>
            <a:off x="655637" y="786383"/>
            <a:ext cx="10880725" cy="410405"/>
          </a:xfrm>
        </p:spPr>
        <p:txBody>
          <a:bodyPr>
            <a:normAutofit/>
          </a:bodyPr>
          <a:lstStyle/>
          <a:p>
            <a:pPr lvl="1"/>
            <a:r>
              <a:rPr lang="en-US"/>
              <a:t>Tenant level analytics</a:t>
            </a:r>
          </a:p>
        </p:txBody>
      </p:sp>
      <p:grpSp>
        <p:nvGrpSpPr>
          <p:cNvPr id="20" name="Group 19">
            <a:extLst>
              <a:ext uri="{FF2B5EF4-FFF2-40B4-BE49-F238E27FC236}">
                <a16:creationId xmlns:a16="http://schemas.microsoft.com/office/drawing/2014/main" id="{09FB847C-74F2-42BF-A23D-B91CF0CB2FAF}"/>
              </a:ext>
            </a:extLst>
          </p:cNvPr>
          <p:cNvGrpSpPr/>
          <p:nvPr/>
        </p:nvGrpSpPr>
        <p:grpSpPr>
          <a:xfrm>
            <a:off x="467057" y="1671343"/>
            <a:ext cx="6370749" cy="3956577"/>
            <a:chOff x="466258" y="1671093"/>
            <a:chExt cx="6371653" cy="3957139"/>
          </a:xfrm>
        </p:grpSpPr>
        <p:pic>
          <p:nvPicPr>
            <p:cNvPr id="21" name="Picture 29" descr="A close up of a screen&#10;&#10;Description automatically generated">
              <a:extLst>
                <a:ext uri="{FF2B5EF4-FFF2-40B4-BE49-F238E27FC236}">
                  <a16:creationId xmlns:a16="http://schemas.microsoft.com/office/drawing/2014/main" id="{B58A7355-6E92-4699-A814-315BC3E8E7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22" name="Picture 21">
              <a:extLst>
                <a:ext uri="{FF2B5EF4-FFF2-40B4-BE49-F238E27FC236}">
                  <a16:creationId xmlns:a16="http://schemas.microsoft.com/office/drawing/2014/main" id="{8C15B958-88AC-42EA-9567-D04773CED5D9}"/>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23" name="Freeform: Shape 22">
              <a:extLst>
                <a:ext uri="{FF2B5EF4-FFF2-40B4-BE49-F238E27FC236}">
                  <a16:creationId xmlns:a16="http://schemas.microsoft.com/office/drawing/2014/main" id="{55888F05-76C1-4995-A945-FDE3DBA5DD87}"/>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8DBBFC07-6F5D-4262-B610-19C34D4A95FE}"/>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871EB427-21C0-48CB-9E27-930095D85FA1}"/>
                </a:ext>
              </a:extLst>
            </p:cNvPr>
            <p:cNvPicPr>
              <a:picLocks noChangeAspect="1"/>
            </p:cNvPicPr>
            <p:nvPr/>
          </p:nvPicPr>
          <p:blipFill>
            <a:blip r:embed="rId6"/>
            <a:stretch>
              <a:fillRect/>
            </a:stretch>
          </p:blipFill>
          <p:spPr>
            <a:xfrm>
              <a:off x="649370" y="1952286"/>
              <a:ext cx="6001823" cy="3038814"/>
            </a:xfrm>
            <a:prstGeom prst="rect">
              <a:avLst/>
            </a:prstGeom>
            <a:effectLst/>
          </p:spPr>
        </p:pic>
      </p:grpSp>
      <p:pic>
        <p:nvPicPr>
          <p:cNvPr id="26" name="Picture 25">
            <a:extLst>
              <a:ext uri="{FF2B5EF4-FFF2-40B4-BE49-F238E27FC236}">
                <a16:creationId xmlns:a16="http://schemas.microsoft.com/office/drawing/2014/main" id="{06FFBC4F-072F-4D9A-9283-0DA625712D98}"/>
              </a:ext>
            </a:extLst>
          </p:cNvPr>
          <p:cNvPicPr>
            <a:picLocks noChangeAspect="1"/>
          </p:cNvPicPr>
          <p:nvPr/>
        </p:nvPicPr>
        <p:blipFill>
          <a:blip r:embed="rId5"/>
          <a:stretch>
            <a:fillRect/>
          </a:stretch>
        </p:blipFill>
        <p:spPr>
          <a:xfrm>
            <a:off x="999468" y="2376035"/>
            <a:ext cx="5832352" cy="3159191"/>
          </a:xfrm>
          <a:prstGeom prst="rect">
            <a:avLst/>
          </a:prstGeom>
        </p:spPr>
      </p:pic>
      <p:pic>
        <p:nvPicPr>
          <p:cNvPr id="27" name="Picture 26">
            <a:extLst>
              <a:ext uri="{FF2B5EF4-FFF2-40B4-BE49-F238E27FC236}">
                <a16:creationId xmlns:a16="http://schemas.microsoft.com/office/drawing/2014/main" id="{FF2AB14B-88FC-4017-B53C-6B1710F5E05E}"/>
              </a:ext>
            </a:extLst>
          </p:cNvPr>
          <p:cNvPicPr>
            <a:picLocks noChangeAspect="1"/>
          </p:cNvPicPr>
          <p:nvPr/>
        </p:nvPicPr>
        <p:blipFill>
          <a:blip r:embed="rId6"/>
          <a:stretch>
            <a:fillRect/>
          </a:stretch>
        </p:blipFill>
        <p:spPr>
          <a:xfrm>
            <a:off x="916348" y="2340807"/>
            <a:ext cx="6000972" cy="3038383"/>
          </a:xfrm>
          <a:prstGeom prst="rect">
            <a:avLst/>
          </a:prstGeom>
          <a:effectLst/>
        </p:spPr>
      </p:pic>
      <p:grpSp>
        <p:nvGrpSpPr>
          <p:cNvPr id="28" name="Group 27">
            <a:extLst>
              <a:ext uri="{FF2B5EF4-FFF2-40B4-BE49-F238E27FC236}">
                <a16:creationId xmlns:a16="http://schemas.microsoft.com/office/drawing/2014/main" id="{84A9B257-AE74-46FD-B583-F2B9C2088062}"/>
              </a:ext>
            </a:extLst>
          </p:cNvPr>
          <p:cNvGrpSpPr/>
          <p:nvPr/>
        </p:nvGrpSpPr>
        <p:grpSpPr>
          <a:xfrm>
            <a:off x="7829851" y="1776832"/>
            <a:ext cx="3904150" cy="623682"/>
            <a:chOff x="7363372" y="1776598"/>
            <a:chExt cx="3904703" cy="623770"/>
          </a:xfrm>
        </p:grpSpPr>
        <p:sp>
          <p:nvSpPr>
            <p:cNvPr id="29" name="Text Placeholder 6">
              <a:extLst>
                <a:ext uri="{FF2B5EF4-FFF2-40B4-BE49-F238E27FC236}">
                  <a16:creationId xmlns:a16="http://schemas.microsoft.com/office/drawing/2014/main" id="{981C73A6-0CD6-45C0-87F4-F74054173F6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Data Lake Export</a:t>
              </a:r>
            </a:p>
          </p:txBody>
        </p:sp>
        <p:grpSp>
          <p:nvGrpSpPr>
            <p:cNvPr id="30" name="Group 29">
              <a:extLst>
                <a:ext uri="{FF2B5EF4-FFF2-40B4-BE49-F238E27FC236}">
                  <a16:creationId xmlns:a16="http://schemas.microsoft.com/office/drawing/2014/main" id="{A5084CA3-4EA5-4BEA-87BA-4319219300B0}"/>
                </a:ext>
              </a:extLst>
            </p:cNvPr>
            <p:cNvGrpSpPr/>
            <p:nvPr/>
          </p:nvGrpSpPr>
          <p:grpSpPr>
            <a:xfrm>
              <a:off x="7363372" y="1776598"/>
              <a:ext cx="623770" cy="623770"/>
              <a:chOff x="7363372" y="1776598"/>
              <a:chExt cx="623770" cy="623770"/>
            </a:xfrm>
          </p:grpSpPr>
          <p:sp>
            <p:nvSpPr>
              <p:cNvPr id="31" name="Diamond 30">
                <a:extLst>
                  <a:ext uri="{FF2B5EF4-FFF2-40B4-BE49-F238E27FC236}">
                    <a16:creationId xmlns:a16="http://schemas.microsoft.com/office/drawing/2014/main" id="{B344AD1E-36D7-4245-8D72-8D9BB674376F}"/>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32" name="Diamond 31">
                <a:extLst>
                  <a:ext uri="{FF2B5EF4-FFF2-40B4-BE49-F238E27FC236}">
                    <a16:creationId xmlns:a16="http://schemas.microsoft.com/office/drawing/2014/main" id="{87E5D86F-65CE-4F9D-80CC-32F0CFBC180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FED8DED6-35AB-4A62-90E7-899397F7400A}"/>
              </a:ext>
            </a:extLst>
          </p:cNvPr>
          <p:cNvGrpSpPr/>
          <p:nvPr/>
        </p:nvGrpSpPr>
        <p:grpSpPr>
          <a:xfrm>
            <a:off x="733262" y="2035137"/>
            <a:ext cx="6370749" cy="3956577"/>
            <a:chOff x="732501" y="2059459"/>
            <a:chExt cx="6371653" cy="3957139"/>
          </a:xfrm>
        </p:grpSpPr>
        <p:pic>
          <p:nvPicPr>
            <p:cNvPr id="34" name="Picture 29" descr="A close up of a screen&#10;&#10;Description automatically generated">
              <a:extLst>
                <a:ext uri="{FF2B5EF4-FFF2-40B4-BE49-F238E27FC236}">
                  <a16:creationId xmlns:a16="http://schemas.microsoft.com/office/drawing/2014/main" id="{D8C5EB0E-FD4C-4EEA-B695-526EE73139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grpSp>
          <p:nvGrpSpPr>
            <p:cNvPr id="35" name="Group 34">
              <a:extLst>
                <a:ext uri="{FF2B5EF4-FFF2-40B4-BE49-F238E27FC236}">
                  <a16:creationId xmlns:a16="http://schemas.microsoft.com/office/drawing/2014/main" id="{672047BE-9110-475D-9E00-636A28702498}"/>
                </a:ext>
              </a:extLst>
            </p:cNvPr>
            <p:cNvGrpSpPr/>
            <p:nvPr/>
          </p:nvGrpSpPr>
          <p:grpSpPr>
            <a:xfrm>
              <a:off x="915612" y="2340652"/>
              <a:ext cx="6005429" cy="3394752"/>
              <a:chOff x="915612" y="2340652"/>
              <a:chExt cx="6005429" cy="3394752"/>
            </a:xfrm>
          </p:grpSpPr>
          <p:sp>
            <p:nvSpPr>
              <p:cNvPr id="36" name="Freeform: Shape 35">
                <a:extLst>
                  <a:ext uri="{FF2B5EF4-FFF2-40B4-BE49-F238E27FC236}">
                    <a16:creationId xmlns:a16="http://schemas.microsoft.com/office/drawing/2014/main" id="{5A01EBB3-561F-4B22-8369-8313B7888645}"/>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6A6CDA80-9E65-4966-81CA-B249A3F86C52}"/>
                  </a:ext>
                </a:extLst>
              </p:cNvPr>
              <p:cNvGrpSpPr/>
              <p:nvPr/>
            </p:nvGrpSpPr>
            <p:grpSpPr>
              <a:xfrm>
                <a:off x="915612" y="2340652"/>
                <a:ext cx="6001824" cy="3394752"/>
                <a:chOff x="915612" y="2340652"/>
                <a:chExt cx="6001824" cy="3394752"/>
              </a:xfrm>
            </p:grpSpPr>
            <p:sp>
              <p:nvSpPr>
                <p:cNvPr id="38" name="Freeform: Shape 37">
                  <a:extLst>
                    <a:ext uri="{FF2B5EF4-FFF2-40B4-BE49-F238E27FC236}">
                      <a16:creationId xmlns:a16="http://schemas.microsoft.com/office/drawing/2014/main" id="{61C7D27E-2608-4233-B529-75730427B31C}"/>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07994B48-9E79-4A87-9956-479B2A0883C3}"/>
                    </a:ext>
                  </a:extLst>
                </p:cNvPr>
                <p:cNvPicPr>
                  <a:picLocks noChangeAspect="1"/>
                </p:cNvPicPr>
                <p:nvPr/>
              </p:nvPicPr>
              <p:blipFill rotWithShape="1">
                <a:blip r:embed="rId7"/>
                <a:srcRect l="581" r="-1"/>
                <a:stretch/>
              </p:blipFill>
              <p:spPr>
                <a:xfrm>
                  <a:off x="915613" y="2340652"/>
                  <a:ext cx="6001823" cy="3093379"/>
                </a:xfrm>
                <a:prstGeom prst="rect">
                  <a:avLst/>
                </a:prstGeom>
              </p:spPr>
            </p:pic>
          </p:grpSp>
        </p:grpSp>
      </p:grpSp>
      <p:grpSp>
        <p:nvGrpSpPr>
          <p:cNvPr id="40" name="Group 39">
            <a:extLst>
              <a:ext uri="{FF2B5EF4-FFF2-40B4-BE49-F238E27FC236}">
                <a16:creationId xmlns:a16="http://schemas.microsoft.com/office/drawing/2014/main" id="{E375D6D0-7EDC-48B7-86FF-B76A6DE8965D}"/>
              </a:ext>
            </a:extLst>
          </p:cNvPr>
          <p:cNvGrpSpPr/>
          <p:nvPr/>
        </p:nvGrpSpPr>
        <p:grpSpPr>
          <a:xfrm>
            <a:off x="7829851" y="2849969"/>
            <a:ext cx="3904150" cy="744037"/>
            <a:chOff x="7363372" y="1776598"/>
            <a:chExt cx="3904703" cy="744142"/>
          </a:xfrm>
        </p:grpSpPr>
        <p:sp>
          <p:nvSpPr>
            <p:cNvPr id="41" name="Text Placeholder 6">
              <a:extLst>
                <a:ext uri="{FF2B5EF4-FFF2-40B4-BE49-F238E27FC236}">
                  <a16:creationId xmlns:a16="http://schemas.microsoft.com/office/drawing/2014/main" id="{E2907F16-B184-492C-827D-6AF61A5D9FAC}"/>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Use Power BI data flows to connect to the data lake</a:t>
              </a:r>
            </a:p>
          </p:txBody>
        </p:sp>
        <p:grpSp>
          <p:nvGrpSpPr>
            <p:cNvPr id="42" name="Group 41">
              <a:extLst>
                <a:ext uri="{FF2B5EF4-FFF2-40B4-BE49-F238E27FC236}">
                  <a16:creationId xmlns:a16="http://schemas.microsoft.com/office/drawing/2014/main" id="{49524F65-20DB-4E1A-8B2C-B744F6985FDD}"/>
                </a:ext>
              </a:extLst>
            </p:cNvPr>
            <p:cNvGrpSpPr/>
            <p:nvPr/>
          </p:nvGrpSpPr>
          <p:grpSpPr>
            <a:xfrm>
              <a:off x="7363372" y="1776598"/>
              <a:ext cx="623770" cy="623770"/>
              <a:chOff x="7363372" y="1776598"/>
              <a:chExt cx="623770" cy="623770"/>
            </a:xfrm>
          </p:grpSpPr>
          <p:sp>
            <p:nvSpPr>
              <p:cNvPr id="43" name="Diamond 42">
                <a:extLst>
                  <a:ext uri="{FF2B5EF4-FFF2-40B4-BE49-F238E27FC236}">
                    <a16:creationId xmlns:a16="http://schemas.microsoft.com/office/drawing/2014/main" id="{2FA6CDA1-8CFF-414C-9AB2-EADE62C065EF}"/>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44" name="Diamond 43">
                <a:extLst>
                  <a:ext uri="{FF2B5EF4-FFF2-40B4-BE49-F238E27FC236}">
                    <a16:creationId xmlns:a16="http://schemas.microsoft.com/office/drawing/2014/main" id="{EF950DE2-22CB-4899-A144-77D654C05499}"/>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04E2438D-55BA-4D88-74C1-4D763ADA5F6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96734596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Data Export (</a:t>
            </a:r>
            <a:r>
              <a:rPr lang="en-FI" dirty="0">
                <a:solidFill>
                  <a:srgbClr val="243A5E"/>
                </a:solidFill>
              </a:rPr>
              <a:t>P</a:t>
            </a:r>
            <a:r>
              <a:rPr lang="en-US" dirty="0">
                <a:solidFill>
                  <a:srgbClr val="243A5E"/>
                </a:solidFill>
              </a:rPr>
              <a:t>review)</a:t>
            </a:r>
          </a:p>
        </p:txBody>
      </p:sp>
      <p:sp>
        <p:nvSpPr>
          <p:cNvPr id="11" name="Text Placeholder 11">
            <a:extLst>
              <a:ext uri="{FF2B5EF4-FFF2-40B4-BE49-F238E27FC236}">
                <a16:creationId xmlns:a16="http://schemas.microsoft.com/office/drawing/2014/main" id="{94506D98-B40B-4042-944D-6ADD378D7ECE}"/>
              </a:ext>
            </a:extLst>
          </p:cNvPr>
          <p:cNvSpPr>
            <a:spLocks noGrp="1"/>
          </p:cNvSpPr>
          <p:nvPr>
            <p:ph type="subTitle" idx="1"/>
          </p:nvPr>
        </p:nvSpPr>
        <p:spPr>
          <a:xfrm>
            <a:off x="655637" y="786383"/>
            <a:ext cx="10880725" cy="410405"/>
          </a:xfrm>
        </p:spPr>
        <p:txBody>
          <a:bodyPr>
            <a:normAutofit/>
          </a:bodyPr>
          <a:lstStyle/>
          <a:p>
            <a:pPr lvl="1"/>
            <a:r>
              <a:rPr lang="en-US"/>
              <a:t>Tenant level analytics</a:t>
            </a:r>
          </a:p>
        </p:txBody>
      </p:sp>
      <p:grpSp>
        <p:nvGrpSpPr>
          <p:cNvPr id="45" name="Group 44">
            <a:extLst>
              <a:ext uri="{FF2B5EF4-FFF2-40B4-BE49-F238E27FC236}">
                <a16:creationId xmlns:a16="http://schemas.microsoft.com/office/drawing/2014/main" id="{DDE06547-3E66-40A4-821A-F76454F0BDDE}"/>
              </a:ext>
            </a:extLst>
          </p:cNvPr>
          <p:cNvGrpSpPr/>
          <p:nvPr/>
        </p:nvGrpSpPr>
        <p:grpSpPr>
          <a:xfrm>
            <a:off x="467057" y="1671343"/>
            <a:ext cx="6370749" cy="3956577"/>
            <a:chOff x="466258" y="1671093"/>
            <a:chExt cx="6371653" cy="3957139"/>
          </a:xfrm>
        </p:grpSpPr>
        <p:pic>
          <p:nvPicPr>
            <p:cNvPr id="46" name="Picture 29" descr="A close up of a screen&#10;&#10;Description automatically generated">
              <a:extLst>
                <a:ext uri="{FF2B5EF4-FFF2-40B4-BE49-F238E27FC236}">
                  <a16:creationId xmlns:a16="http://schemas.microsoft.com/office/drawing/2014/main" id="{C2193DE7-87EA-4D6B-916A-009E5B4D85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47" name="Picture 46">
              <a:extLst>
                <a:ext uri="{FF2B5EF4-FFF2-40B4-BE49-F238E27FC236}">
                  <a16:creationId xmlns:a16="http://schemas.microsoft.com/office/drawing/2014/main" id="{D60A11A0-4897-42CA-A89D-96CF81B636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48" name="Freeform: Shape 47">
              <a:extLst>
                <a:ext uri="{FF2B5EF4-FFF2-40B4-BE49-F238E27FC236}">
                  <a16:creationId xmlns:a16="http://schemas.microsoft.com/office/drawing/2014/main" id="{88B55A4F-28C7-49D3-B379-ECE8ACE7E79A}"/>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8E47D5AF-9D87-4655-8010-B1A3C90CD4B2}"/>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ED99E54D-2480-4BCD-9DFE-67D0D57FE050}"/>
                </a:ext>
              </a:extLst>
            </p:cNvPr>
            <p:cNvPicPr>
              <a:picLocks noChangeAspect="1"/>
            </p:cNvPicPr>
            <p:nvPr/>
          </p:nvPicPr>
          <p:blipFill>
            <a:blip r:embed="rId6"/>
            <a:stretch>
              <a:fillRect/>
            </a:stretch>
          </p:blipFill>
          <p:spPr>
            <a:xfrm>
              <a:off x="649370" y="1952286"/>
              <a:ext cx="6001823" cy="3038814"/>
            </a:xfrm>
            <a:prstGeom prst="rect">
              <a:avLst/>
            </a:prstGeom>
            <a:effectLst/>
          </p:spPr>
        </p:pic>
      </p:grpSp>
      <p:pic>
        <p:nvPicPr>
          <p:cNvPr id="51" name="Picture 50">
            <a:extLst>
              <a:ext uri="{FF2B5EF4-FFF2-40B4-BE49-F238E27FC236}">
                <a16:creationId xmlns:a16="http://schemas.microsoft.com/office/drawing/2014/main" id="{0ECE7AA1-62E1-4FB5-9F84-F562310567D5}"/>
              </a:ext>
            </a:extLst>
          </p:cNvPr>
          <p:cNvPicPr>
            <a:picLocks noChangeAspect="1"/>
          </p:cNvPicPr>
          <p:nvPr/>
        </p:nvPicPr>
        <p:blipFill>
          <a:blip r:embed="rId5"/>
          <a:stretch>
            <a:fillRect/>
          </a:stretch>
        </p:blipFill>
        <p:spPr>
          <a:xfrm>
            <a:off x="999468" y="2376035"/>
            <a:ext cx="5832352" cy="3159191"/>
          </a:xfrm>
          <a:prstGeom prst="rect">
            <a:avLst/>
          </a:prstGeom>
        </p:spPr>
      </p:pic>
      <p:pic>
        <p:nvPicPr>
          <p:cNvPr id="52" name="Picture 51">
            <a:extLst>
              <a:ext uri="{FF2B5EF4-FFF2-40B4-BE49-F238E27FC236}">
                <a16:creationId xmlns:a16="http://schemas.microsoft.com/office/drawing/2014/main" id="{1E79E191-F8DE-4A7F-814A-FF04171ED8DA}"/>
              </a:ext>
            </a:extLst>
          </p:cNvPr>
          <p:cNvPicPr>
            <a:picLocks noChangeAspect="1"/>
          </p:cNvPicPr>
          <p:nvPr/>
        </p:nvPicPr>
        <p:blipFill>
          <a:blip r:embed="rId6"/>
          <a:stretch>
            <a:fillRect/>
          </a:stretch>
        </p:blipFill>
        <p:spPr>
          <a:xfrm>
            <a:off x="916348" y="2340807"/>
            <a:ext cx="6000972" cy="3038383"/>
          </a:xfrm>
          <a:prstGeom prst="rect">
            <a:avLst/>
          </a:prstGeom>
          <a:effectLst/>
        </p:spPr>
      </p:pic>
      <p:grpSp>
        <p:nvGrpSpPr>
          <p:cNvPr id="53" name="Group 52">
            <a:extLst>
              <a:ext uri="{FF2B5EF4-FFF2-40B4-BE49-F238E27FC236}">
                <a16:creationId xmlns:a16="http://schemas.microsoft.com/office/drawing/2014/main" id="{735E0A64-08EE-465B-B023-47A5218F2EBC}"/>
              </a:ext>
            </a:extLst>
          </p:cNvPr>
          <p:cNvGrpSpPr/>
          <p:nvPr/>
        </p:nvGrpSpPr>
        <p:grpSpPr>
          <a:xfrm>
            <a:off x="733262" y="2035137"/>
            <a:ext cx="6370749" cy="3956577"/>
            <a:chOff x="732501" y="2059459"/>
            <a:chExt cx="6371653" cy="3957139"/>
          </a:xfrm>
        </p:grpSpPr>
        <p:pic>
          <p:nvPicPr>
            <p:cNvPr id="54" name="Picture 29" descr="A close up of a screen&#10;&#10;Description automatically generated">
              <a:extLst>
                <a:ext uri="{FF2B5EF4-FFF2-40B4-BE49-F238E27FC236}">
                  <a16:creationId xmlns:a16="http://schemas.microsoft.com/office/drawing/2014/main" id="{951BC11F-470F-4E1C-8209-62029A3A77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grpSp>
          <p:nvGrpSpPr>
            <p:cNvPr id="55" name="Group 54">
              <a:extLst>
                <a:ext uri="{FF2B5EF4-FFF2-40B4-BE49-F238E27FC236}">
                  <a16:creationId xmlns:a16="http://schemas.microsoft.com/office/drawing/2014/main" id="{751B8A21-C051-4CCF-BD66-FB012DE40948}"/>
                </a:ext>
              </a:extLst>
            </p:cNvPr>
            <p:cNvGrpSpPr/>
            <p:nvPr/>
          </p:nvGrpSpPr>
          <p:grpSpPr>
            <a:xfrm>
              <a:off x="915612" y="2340652"/>
              <a:ext cx="6018588" cy="3394752"/>
              <a:chOff x="915612" y="2340652"/>
              <a:chExt cx="6018588" cy="3394752"/>
            </a:xfrm>
          </p:grpSpPr>
          <p:sp>
            <p:nvSpPr>
              <p:cNvPr id="56" name="Freeform: Shape 55">
                <a:extLst>
                  <a:ext uri="{FF2B5EF4-FFF2-40B4-BE49-F238E27FC236}">
                    <a16:creationId xmlns:a16="http://schemas.microsoft.com/office/drawing/2014/main" id="{8DD4FCDD-778F-403D-A8DD-8BA609CBDBFC}"/>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23B41DB-1849-40EC-BBE7-0ECE534E3D76}"/>
                  </a:ext>
                </a:extLst>
              </p:cNvPr>
              <p:cNvGrpSpPr/>
              <p:nvPr/>
            </p:nvGrpSpPr>
            <p:grpSpPr>
              <a:xfrm>
                <a:off x="915612" y="2340652"/>
                <a:ext cx="6018588" cy="3394752"/>
                <a:chOff x="915612" y="2340652"/>
                <a:chExt cx="6018588" cy="3394752"/>
              </a:xfrm>
            </p:grpSpPr>
            <p:sp>
              <p:nvSpPr>
                <p:cNvPr id="58" name="Freeform: Shape 57">
                  <a:extLst>
                    <a:ext uri="{FF2B5EF4-FFF2-40B4-BE49-F238E27FC236}">
                      <a16:creationId xmlns:a16="http://schemas.microsoft.com/office/drawing/2014/main" id="{57060BB4-99DF-4B7C-BE7F-0EFB820C75B1}"/>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A8BCCF99-CEC5-4D8C-9E4E-2D27B726F14B}"/>
                    </a:ext>
                  </a:extLst>
                </p:cNvPr>
                <p:cNvPicPr>
                  <a:picLocks noChangeAspect="1"/>
                </p:cNvPicPr>
                <p:nvPr/>
              </p:nvPicPr>
              <p:blipFill rotWithShape="1">
                <a:blip r:embed="rId7"/>
                <a:srcRect l="581" r="-1"/>
                <a:stretch/>
              </p:blipFill>
              <p:spPr>
                <a:xfrm>
                  <a:off x="915613" y="2340652"/>
                  <a:ext cx="6018587" cy="3093379"/>
                </a:xfrm>
                <a:prstGeom prst="rect">
                  <a:avLst/>
                </a:prstGeom>
              </p:spPr>
            </p:pic>
          </p:grpSp>
        </p:grpSp>
      </p:grpSp>
      <p:grpSp>
        <p:nvGrpSpPr>
          <p:cNvPr id="60" name="Group 59">
            <a:extLst>
              <a:ext uri="{FF2B5EF4-FFF2-40B4-BE49-F238E27FC236}">
                <a16:creationId xmlns:a16="http://schemas.microsoft.com/office/drawing/2014/main" id="{8BBB9BCA-2CED-4CE3-8524-B91E79CEBAD1}"/>
              </a:ext>
            </a:extLst>
          </p:cNvPr>
          <p:cNvGrpSpPr/>
          <p:nvPr/>
        </p:nvGrpSpPr>
        <p:grpSpPr>
          <a:xfrm>
            <a:off x="7829851" y="1776832"/>
            <a:ext cx="3904150" cy="623682"/>
            <a:chOff x="7363372" y="1776598"/>
            <a:chExt cx="3904703" cy="623770"/>
          </a:xfrm>
        </p:grpSpPr>
        <p:sp>
          <p:nvSpPr>
            <p:cNvPr id="61" name="Text Placeholder 6">
              <a:extLst>
                <a:ext uri="{FF2B5EF4-FFF2-40B4-BE49-F238E27FC236}">
                  <a16:creationId xmlns:a16="http://schemas.microsoft.com/office/drawing/2014/main" id="{210BAF93-769C-41D8-8279-D50378A3202B}"/>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Data Lake Export</a:t>
              </a:r>
            </a:p>
          </p:txBody>
        </p:sp>
        <p:grpSp>
          <p:nvGrpSpPr>
            <p:cNvPr id="62" name="Group 61">
              <a:extLst>
                <a:ext uri="{FF2B5EF4-FFF2-40B4-BE49-F238E27FC236}">
                  <a16:creationId xmlns:a16="http://schemas.microsoft.com/office/drawing/2014/main" id="{7E9E37F5-7D2E-4D52-A4D7-932D792645CE}"/>
                </a:ext>
              </a:extLst>
            </p:cNvPr>
            <p:cNvGrpSpPr/>
            <p:nvPr/>
          </p:nvGrpSpPr>
          <p:grpSpPr>
            <a:xfrm>
              <a:off x="7363372" y="1776598"/>
              <a:ext cx="623770" cy="623770"/>
              <a:chOff x="7363372" y="1776598"/>
              <a:chExt cx="623770" cy="623770"/>
            </a:xfrm>
          </p:grpSpPr>
          <p:sp>
            <p:nvSpPr>
              <p:cNvPr id="63" name="Diamond 62">
                <a:extLst>
                  <a:ext uri="{FF2B5EF4-FFF2-40B4-BE49-F238E27FC236}">
                    <a16:creationId xmlns:a16="http://schemas.microsoft.com/office/drawing/2014/main" id="{CB822906-98C3-4296-A746-04B977CE3025}"/>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64" name="Diamond 63">
                <a:extLst>
                  <a:ext uri="{FF2B5EF4-FFF2-40B4-BE49-F238E27FC236}">
                    <a16:creationId xmlns:a16="http://schemas.microsoft.com/office/drawing/2014/main" id="{DE5A4231-8978-4FDF-AB6A-AB0237E7DC17}"/>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2AB80E10-227C-476F-ACD3-F95A83ECEACF}"/>
              </a:ext>
            </a:extLst>
          </p:cNvPr>
          <p:cNvGrpSpPr/>
          <p:nvPr/>
        </p:nvGrpSpPr>
        <p:grpSpPr>
          <a:xfrm>
            <a:off x="7829851" y="2849969"/>
            <a:ext cx="3904150" cy="744037"/>
            <a:chOff x="7363372" y="1776598"/>
            <a:chExt cx="3904703" cy="744142"/>
          </a:xfrm>
        </p:grpSpPr>
        <p:sp>
          <p:nvSpPr>
            <p:cNvPr id="66" name="Text Placeholder 6">
              <a:extLst>
                <a:ext uri="{FF2B5EF4-FFF2-40B4-BE49-F238E27FC236}">
                  <a16:creationId xmlns:a16="http://schemas.microsoft.com/office/drawing/2014/main" id="{5A4FBA62-404F-4C8D-BDA7-3ECEB916162B}"/>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Use Power BI data flows to connect to the data lake</a:t>
              </a:r>
            </a:p>
          </p:txBody>
        </p:sp>
        <p:grpSp>
          <p:nvGrpSpPr>
            <p:cNvPr id="67" name="Group 66">
              <a:extLst>
                <a:ext uri="{FF2B5EF4-FFF2-40B4-BE49-F238E27FC236}">
                  <a16:creationId xmlns:a16="http://schemas.microsoft.com/office/drawing/2014/main" id="{16E07268-3F49-4CE5-BB40-AF7E85D783D9}"/>
                </a:ext>
              </a:extLst>
            </p:cNvPr>
            <p:cNvGrpSpPr/>
            <p:nvPr/>
          </p:nvGrpSpPr>
          <p:grpSpPr>
            <a:xfrm>
              <a:off x="7363372" y="1776598"/>
              <a:ext cx="623770" cy="623770"/>
              <a:chOff x="7363372" y="1776598"/>
              <a:chExt cx="623770" cy="623770"/>
            </a:xfrm>
          </p:grpSpPr>
          <p:sp>
            <p:nvSpPr>
              <p:cNvPr id="68" name="Diamond 67">
                <a:extLst>
                  <a:ext uri="{FF2B5EF4-FFF2-40B4-BE49-F238E27FC236}">
                    <a16:creationId xmlns:a16="http://schemas.microsoft.com/office/drawing/2014/main" id="{87481C16-B6D0-48DE-A63B-A37C20EAC41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69" name="Diamond 68">
                <a:extLst>
                  <a:ext uri="{FF2B5EF4-FFF2-40B4-BE49-F238E27FC236}">
                    <a16:creationId xmlns:a16="http://schemas.microsoft.com/office/drawing/2014/main" id="{3F6AA6E5-40FF-4806-AEE5-2B360D623B79}"/>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70" name="Group 69">
            <a:extLst>
              <a:ext uri="{FF2B5EF4-FFF2-40B4-BE49-F238E27FC236}">
                <a16:creationId xmlns:a16="http://schemas.microsoft.com/office/drawing/2014/main" id="{B18E15D5-EC1B-4ACB-A81B-14F55B34525A}"/>
              </a:ext>
            </a:extLst>
          </p:cNvPr>
          <p:cNvGrpSpPr/>
          <p:nvPr/>
        </p:nvGrpSpPr>
        <p:grpSpPr>
          <a:xfrm>
            <a:off x="7829851" y="4043461"/>
            <a:ext cx="3904150" cy="744037"/>
            <a:chOff x="7363372" y="1776598"/>
            <a:chExt cx="3904703" cy="744142"/>
          </a:xfrm>
        </p:grpSpPr>
        <p:sp>
          <p:nvSpPr>
            <p:cNvPr id="71" name="Text Placeholder 6">
              <a:extLst>
                <a:ext uri="{FF2B5EF4-FFF2-40B4-BE49-F238E27FC236}">
                  <a16:creationId xmlns:a16="http://schemas.microsoft.com/office/drawing/2014/main" id="{E93A4824-56F0-424F-9EF9-E5219BBC11E0}"/>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Build and share custom reports</a:t>
              </a:r>
            </a:p>
          </p:txBody>
        </p:sp>
        <p:grpSp>
          <p:nvGrpSpPr>
            <p:cNvPr id="72" name="Group 71">
              <a:extLst>
                <a:ext uri="{FF2B5EF4-FFF2-40B4-BE49-F238E27FC236}">
                  <a16:creationId xmlns:a16="http://schemas.microsoft.com/office/drawing/2014/main" id="{7BEBF65C-1900-457D-B0FC-543D8F971045}"/>
                </a:ext>
              </a:extLst>
            </p:cNvPr>
            <p:cNvGrpSpPr/>
            <p:nvPr/>
          </p:nvGrpSpPr>
          <p:grpSpPr>
            <a:xfrm>
              <a:off x="7363372" y="1776598"/>
              <a:ext cx="623770" cy="623770"/>
              <a:chOff x="7363372" y="1776598"/>
              <a:chExt cx="623770" cy="623770"/>
            </a:xfrm>
          </p:grpSpPr>
          <p:sp>
            <p:nvSpPr>
              <p:cNvPr id="73" name="Diamond 72">
                <a:extLst>
                  <a:ext uri="{FF2B5EF4-FFF2-40B4-BE49-F238E27FC236}">
                    <a16:creationId xmlns:a16="http://schemas.microsoft.com/office/drawing/2014/main" id="{CC137453-85C5-4BF0-81B9-FCB41E9A5500}"/>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74" name="Diamond 73">
                <a:extLst>
                  <a:ext uri="{FF2B5EF4-FFF2-40B4-BE49-F238E27FC236}">
                    <a16:creationId xmlns:a16="http://schemas.microsoft.com/office/drawing/2014/main" id="{1A8D7420-E915-4582-84C2-794654EEF25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75" name="Group 74">
            <a:extLst>
              <a:ext uri="{FF2B5EF4-FFF2-40B4-BE49-F238E27FC236}">
                <a16:creationId xmlns:a16="http://schemas.microsoft.com/office/drawing/2014/main" id="{AEDCF7C2-D38D-4866-AFFC-DD93CE8482D2}"/>
              </a:ext>
            </a:extLst>
          </p:cNvPr>
          <p:cNvGrpSpPr/>
          <p:nvPr/>
        </p:nvGrpSpPr>
        <p:grpSpPr>
          <a:xfrm>
            <a:off x="1049870" y="2398929"/>
            <a:ext cx="6370749" cy="3956577"/>
            <a:chOff x="1065876" y="2392834"/>
            <a:chExt cx="6371653" cy="3957139"/>
          </a:xfrm>
        </p:grpSpPr>
        <p:pic>
          <p:nvPicPr>
            <p:cNvPr id="76" name="Picture 29" descr="A close up of a screen&#10;&#10;Description automatically generated">
              <a:extLst>
                <a:ext uri="{FF2B5EF4-FFF2-40B4-BE49-F238E27FC236}">
                  <a16:creationId xmlns:a16="http://schemas.microsoft.com/office/drawing/2014/main" id="{4AEC52EF-FFF1-4B12-B0B9-C344EDA6BD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grpSp>
          <p:nvGrpSpPr>
            <p:cNvPr id="77" name="Group 76">
              <a:extLst>
                <a:ext uri="{FF2B5EF4-FFF2-40B4-BE49-F238E27FC236}">
                  <a16:creationId xmlns:a16="http://schemas.microsoft.com/office/drawing/2014/main" id="{C7D398FE-0805-41E2-B922-0463213297BC}"/>
                </a:ext>
              </a:extLst>
            </p:cNvPr>
            <p:cNvGrpSpPr/>
            <p:nvPr/>
          </p:nvGrpSpPr>
          <p:grpSpPr>
            <a:xfrm>
              <a:off x="1248987" y="2674027"/>
              <a:ext cx="6005429" cy="3394752"/>
              <a:chOff x="915612" y="2340652"/>
              <a:chExt cx="6005429" cy="3394752"/>
            </a:xfrm>
          </p:grpSpPr>
          <p:sp>
            <p:nvSpPr>
              <p:cNvPr id="79" name="Freeform: Shape 78">
                <a:extLst>
                  <a:ext uri="{FF2B5EF4-FFF2-40B4-BE49-F238E27FC236}">
                    <a16:creationId xmlns:a16="http://schemas.microsoft.com/office/drawing/2014/main" id="{5D4042A1-30CD-472C-A83A-FF385C69BA5A}"/>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78383F7E-CBA4-4BD6-B996-0DCD5369994D}"/>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78" name="Picture 77">
              <a:extLst>
                <a:ext uri="{FF2B5EF4-FFF2-40B4-BE49-F238E27FC236}">
                  <a16:creationId xmlns:a16="http://schemas.microsoft.com/office/drawing/2014/main" id="{89E0737E-87B6-42DD-BADB-35B268AB1C16}"/>
                </a:ext>
              </a:extLst>
            </p:cNvPr>
            <p:cNvPicPr>
              <a:picLocks noChangeAspect="1"/>
            </p:cNvPicPr>
            <p:nvPr/>
          </p:nvPicPr>
          <p:blipFill rotWithShape="1">
            <a:blip r:embed="rId8"/>
            <a:srcRect l="1559" t="3505" b="2664"/>
            <a:stretch/>
          </p:blipFill>
          <p:spPr>
            <a:xfrm>
              <a:off x="1248987" y="2674027"/>
              <a:ext cx="5997633" cy="3131960"/>
            </a:xfrm>
            <a:prstGeom prst="rect">
              <a:avLst/>
            </a:prstGeom>
          </p:spPr>
        </p:pic>
      </p:grpSp>
    </p:spTree>
    <p:custDataLst>
      <p:tags r:id="rId1"/>
    </p:custDataLst>
    <p:extLst>
      <p:ext uri="{BB962C8B-B14F-4D97-AF65-F5344CB8AC3E}">
        <p14:creationId xmlns:p14="http://schemas.microsoft.com/office/powerpoint/2010/main" val="208673816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20" name="Group 19">
            <a:extLst>
              <a:ext uri="{FF2B5EF4-FFF2-40B4-BE49-F238E27FC236}">
                <a16:creationId xmlns:a16="http://schemas.microsoft.com/office/drawing/2014/main" id="{2C8D4BAE-B0C0-4BDE-AC51-8022F3965F1F}"/>
              </a:ext>
            </a:extLst>
          </p:cNvPr>
          <p:cNvGrpSpPr/>
          <p:nvPr/>
        </p:nvGrpSpPr>
        <p:grpSpPr>
          <a:xfrm>
            <a:off x="655637" y="1558168"/>
            <a:ext cx="7805341" cy="4847537"/>
            <a:chOff x="466042" y="1247776"/>
            <a:chExt cx="7806448" cy="4848224"/>
          </a:xfrm>
        </p:grpSpPr>
        <p:grpSp>
          <p:nvGrpSpPr>
            <p:cNvPr id="21" name="Group 20">
              <a:extLst>
                <a:ext uri="{FF2B5EF4-FFF2-40B4-BE49-F238E27FC236}">
                  <a16:creationId xmlns:a16="http://schemas.microsoft.com/office/drawing/2014/main" id="{99FE964C-D57E-4877-8BD7-E532CCE25A85}"/>
                </a:ext>
              </a:extLst>
            </p:cNvPr>
            <p:cNvGrpSpPr/>
            <p:nvPr/>
          </p:nvGrpSpPr>
          <p:grpSpPr>
            <a:xfrm>
              <a:off x="778621" y="1606220"/>
              <a:ext cx="7114189" cy="4149261"/>
              <a:chOff x="778621" y="1606220"/>
              <a:chExt cx="7114189" cy="4149261"/>
            </a:xfrm>
          </p:grpSpPr>
          <p:sp>
            <p:nvSpPr>
              <p:cNvPr id="23" name="Rectangle 22">
                <a:extLst>
                  <a:ext uri="{FF2B5EF4-FFF2-40B4-BE49-F238E27FC236}">
                    <a16:creationId xmlns:a16="http://schemas.microsoft.com/office/drawing/2014/main" id="{9E8E10C1-7E3A-4378-82DF-0E723B1B27DA}"/>
                  </a:ext>
                </a:extLst>
              </p:cNvPr>
              <p:cNvSpPr/>
              <p:nvPr/>
            </p:nvSpPr>
            <p:spPr bwMode="auto">
              <a:xfrm>
                <a:off x="1712119" y="4589463"/>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2963A06-C703-4BDA-9788-274CAF6A0299}"/>
                  </a:ext>
                </a:extLst>
              </p:cNvPr>
              <p:cNvSpPr/>
              <p:nvPr/>
            </p:nvSpPr>
            <p:spPr bwMode="auto">
              <a:xfrm>
                <a:off x="778622" y="4657725"/>
                <a:ext cx="1069228" cy="1097756"/>
              </a:xfrm>
              <a:prstGeom prst="rect">
                <a:avLst/>
              </a:prstGeom>
              <a:solidFill>
                <a:srgbClr val="F3F2F1"/>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8D03B909-108B-43AB-BAF5-0B131FB2262A}"/>
                  </a:ext>
                </a:extLst>
              </p:cNvPr>
              <p:cNvPicPr>
                <a:picLocks noChangeAspect="1"/>
              </p:cNvPicPr>
              <p:nvPr/>
            </p:nvPicPr>
            <p:blipFill rotWithShape="1">
              <a:blip r:embed="rId4"/>
              <a:srcRect l="190" t="1081"/>
              <a:stretch/>
            </p:blipFill>
            <p:spPr>
              <a:xfrm>
                <a:off x="778621" y="1606220"/>
                <a:ext cx="7114189" cy="3385276"/>
              </a:xfrm>
              <a:prstGeom prst="rect">
                <a:avLst/>
              </a:prstGeom>
            </p:spPr>
          </p:pic>
        </p:grpSp>
        <p:pic>
          <p:nvPicPr>
            <p:cNvPr id="22" name="Picture 21" descr="A close up of a screen&#10;&#10;Description automatically generated">
              <a:extLst>
                <a:ext uri="{FF2B5EF4-FFF2-40B4-BE49-F238E27FC236}">
                  <a16:creationId xmlns:a16="http://schemas.microsoft.com/office/drawing/2014/main" id="{F401D3DC-1531-4DF6-92DE-B5B6DFE5A5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247776"/>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Tree>
    <p:custDataLst>
      <p:tags r:id="rId1"/>
    </p:custDataLst>
    <p:extLst>
      <p:ext uri="{BB962C8B-B14F-4D97-AF65-F5344CB8AC3E}">
        <p14:creationId xmlns:p14="http://schemas.microsoft.com/office/powerpoint/2010/main" val="169722184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10" name="Group 9">
            <a:extLst>
              <a:ext uri="{FF2B5EF4-FFF2-40B4-BE49-F238E27FC236}">
                <a16:creationId xmlns:a16="http://schemas.microsoft.com/office/drawing/2014/main" id="{3C055573-EE42-4D97-99C1-128BE191BB51}"/>
              </a:ext>
            </a:extLst>
          </p:cNvPr>
          <p:cNvGrpSpPr/>
          <p:nvPr/>
        </p:nvGrpSpPr>
        <p:grpSpPr>
          <a:xfrm>
            <a:off x="7829851" y="1776832"/>
            <a:ext cx="3904150" cy="623682"/>
            <a:chOff x="7363372" y="1776598"/>
            <a:chExt cx="3904703" cy="623770"/>
          </a:xfrm>
        </p:grpSpPr>
        <p:sp>
          <p:nvSpPr>
            <p:cNvPr id="11" name="Text Placeholder 6">
              <a:extLst>
                <a:ext uri="{FF2B5EF4-FFF2-40B4-BE49-F238E27FC236}">
                  <a16:creationId xmlns:a16="http://schemas.microsoft.com/office/drawing/2014/main" id="{56095DAE-48A4-48AA-879A-4AAAAABD7157}"/>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continuous export</a:t>
              </a:r>
            </a:p>
          </p:txBody>
        </p:sp>
        <p:grpSp>
          <p:nvGrpSpPr>
            <p:cNvPr id="12" name="Group 11">
              <a:extLst>
                <a:ext uri="{FF2B5EF4-FFF2-40B4-BE49-F238E27FC236}">
                  <a16:creationId xmlns:a16="http://schemas.microsoft.com/office/drawing/2014/main" id="{4C17F834-0F16-467E-B14D-78B9B537ECD3}"/>
                </a:ext>
              </a:extLst>
            </p:cNvPr>
            <p:cNvGrpSpPr/>
            <p:nvPr/>
          </p:nvGrpSpPr>
          <p:grpSpPr>
            <a:xfrm>
              <a:off x="7363372" y="1776598"/>
              <a:ext cx="623770" cy="623770"/>
              <a:chOff x="7363372" y="1776598"/>
              <a:chExt cx="623770" cy="623770"/>
            </a:xfrm>
          </p:grpSpPr>
          <p:sp>
            <p:nvSpPr>
              <p:cNvPr id="13" name="Diamond 12">
                <a:extLst>
                  <a:ext uri="{FF2B5EF4-FFF2-40B4-BE49-F238E27FC236}">
                    <a16:creationId xmlns:a16="http://schemas.microsoft.com/office/drawing/2014/main" id="{ED369E92-AFCD-4CB8-9CB5-CE9CB07BB0FB}"/>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4" name="Diamond 13">
                <a:extLst>
                  <a:ext uri="{FF2B5EF4-FFF2-40B4-BE49-F238E27FC236}">
                    <a16:creationId xmlns:a16="http://schemas.microsoft.com/office/drawing/2014/main" id="{5A9FB36C-7B6D-42DA-9BCA-75A1D6D8C063}"/>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4896C50-C248-40C5-95A4-45E937112BDF}"/>
              </a:ext>
            </a:extLst>
          </p:cNvPr>
          <p:cNvGrpSpPr/>
          <p:nvPr/>
        </p:nvGrpSpPr>
        <p:grpSpPr>
          <a:xfrm>
            <a:off x="467057" y="1530686"/>
            <a:ext cx="6081753" cy="3777096"/>
            <a:chOff x="466258" y="1671093"/>
            <a:chExt cx="6371653" cy="3957139"/>
          </a:xfrm>
        </p:grpSpPr>
        <p:pic>
          <p:nvPicPr>
            <p:cNvPr id="16" name="Picture 15">
              <a:extLst>
                <a:ext uri="{FF2B5EF4-FFF2-40B4-BE49-F238E27FC236}">
                  <a16:creationId xmlns:a16="http://schemas.microsoft.com/office/drawing/2014/main" id="{B29A42FF-B219-4DB9-89B1-36ADEB62CC0A}"/>
                </a:ext>
              </a:extLst>
            </p:cNvPr>
            <p:cNvPicPr>
              <a:picLocks noChangeAspect="1"/>
            </p:cNvPicPr>
            <p:nvPr/>
          </p:nvPicPr>
          <p:blipFill>
            <a:blip r:embed="rId4"/>
            <a:stretch>
              <a:fillRect/>
            </a:stretch>
          </p:blipFill>
          <p:spPr>
            <a:xfrm>
              <a:off x="732501" y="1987519"/>
              <a:ext cx="5833180" cy="3159639"/>
            </a:xfrm>
            <a:prstGeom prst="rect">
              <a:avLst/>
            </a:prstGeom>
          </p:spPr>
        </p:pic>
        <p:grpSp>
          <p:nvGrpSpPr>
            <p:cNvPr id="17" name="Group 16">
              <a:extLst>
                <a:ext uri="{FF2B5EF4-FFF2-40B4-BE49-F238E27FC236}">
                  <a16:creationId xmlns:a16="http://schemas.microsoft.com/office/drawing/2014/main" id="{14796B9A-F362-4590-B906-4D003A340BD7}"/>
                </a:ext>
              </a:extLst>
            </p:cNvPr>
            <p:cNvGrpSpPr/>
            <p:nvPr/>
          </p:nvGrpSpPr>
          <p:grpSpPr>
            <a:xfrm>
              <a:off x="466258" y="1671093"/>
              <a:ext cx="6371653" cy="3957139"/>
              <a:chOff x="466258" y="1671093"/>
              <a:chExt cx="6371653" cy="3957139"/>
            </a:xfrm>
          </p:grpSpPr>
          <p:pic>
            <p:nvPicPr>
              <p:cNvPr id="18" name="Picture 29" descr="A close up of a screen&#10;&#10;Description automatically generated">
                <a:extLst>
                  <a:ext uri="{FF2B5EF4-FFF2-40B4-BE49-F238E27FC236}">
                    <a16:creationId xmlns:a16="http://schemas.microsoft.com/office/drawing/2014/main" id="{57D1094D-D64A-4D10-A2D8-E9988F744B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19" name="Freeform: Shape 18">
                <a:extLst>
                  <a:ext uri="{FF2B5EF4-FFF2-40B4-BE49-F238E27FC236}">
                    <a16:creationId xmlns:a16="http://schemas.microsoft.com/office/drawing/2014/main" id="{73B9B99F-0B73-4BE1-B534-204C032B1511}"/>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A3C92F61-7306-4B0E-8DF4-10C0E07E8B3A}"/>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42D121F3-B5C4-496B-8FBC-5C514595FB6A}"/>
                  </a:ext>
                </a:extLst>
              </p:cNvPr>
              <p:cNvPicPr>
                <a:picLocks noChangeAspect="1"/>
              </p:cNvPicPr>
              <p:nvPr/>
            </p:nvPicPr>
            <p:blipFill>
              <a:blip r:embed="rId6"/>
              <a:stretch>
                <a:fillRect/>
              </a:stretch>
            </p:blipFill>
            <p:spPr>
              <a:xfrm>
                <a:off x="649371" y="1952286"/>
                <a:ext cx="5982542" cy="2866819"/>
              </a:xfrm>
              <a:prstGeom prst="rect">
                <a:avLst/>
              </a:prstGeom>
            </p:spPr>
          </p:pic>
        </p:grpSp>
      </p:grpSp>
    </p:spTree>
    <p:custDataLst>
      <p:tags r:id="rId1"/>
    </p:custDataLst>
    <p:extLst>
      <p:ext uri="{BB962C8B-B14F-4D97-AF65-F5344CB8AC3E}">
        <p14:creationId xmlns:p14="http://schemas.microsoft.com/office/powerpoint/2010/main" val="181625503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20" name="Group 19">
            <a:extLst>
              <a:ext uri="{FF2B5EF4-FFF2-40B4-BE49-F238E27FC236}">
                <a16:creationId xmlns:a16="http://schemas.microsoft.com/office/drawing/2014/main" id="{4EE300A4-CE3E-4803-B306-CF695691CCED}"/>
              </a:ext>
            </a:extLst>
          </p:cNvPr>
          <p:cNvGrpSpPr/>
          <p:nvPr/>
        </p:nvGrpSpPr>
        <p:grpSpPr>
          <a:xfrm>
            <a:off x="467057" y="1530686"/>
            <a:ext cx="6081753" cy="3777096"/>
            <a:chOff x="466258" y="1671093"/>
            <a:chExt cx="6371653" cy="3957139"/>
          </a:xfrm>
        </p:grpSpPr>
        <p:pic>
          <p:nvPicPr>
            <p:cNvPr id="21" name="Picture 20">
              <a:extLst>
                <a:ext uri="{FF2B5EF4-FFF2-40B4-BE49-F238E27FC236}">
                  <a16:creationId xmlns:a16="http://schemas.microsoft.com/office/drawing/2014/main" id="{3251EF63-6DD2-4F85-9736-C9C07CE745E8}"/>
                </a:ext>
              </a:extLst>
            </p:cNvPr>
            <p:cNvPicPr>
              <a:picLocks noChangeAspect="1"/>
            </p:cNvPicPr>
            <p:nvPr/>
          </p:nvPicPr>
          <p:blipFill>
            <a:blip r:embed="rId4"/>
            <a:stretch>
              <a:fillRect/>
            </a:stretch>
          </p:blipFill>
          <p:spPr>
            <a:xfrm>
              <a:off x="732501" y="1987519"/>
              <a:ext cx="5833180" cy="3159639"/>
            </a:xfrm>
            <a:prstGeom prst="rect">
              <a:avLst/>
            </a:prstGeom>
          </p:spPr>
        </p:pic>
        <p:grpSp>
          <p:nvGrpSpPr>
            <p:cNvPr id="22" name="Group 21">
              <a:extLst>
                <a:ext uri="{FF2B5EF4-FFF2-40B4-BE49-F238E27FC236}">
                  <a16:creationId xmlns:a16="http://schemas.microsoft.com/office/drawing/2014/main" id="{951D97D1-125D-4F8B-BACD-0F285D1D2DE2}"/>
                </a:ext>
              </a:extLst>
            </p:cNvPr>
            <p:cNvGrpSpPr/>
            <p:nvPr/>
          </p:nvGrpSpPr>
          <p:grpSpPr>
            <a:xfrm>
              <a:off x="466258" y="1671093"/>
              <a:ext cx="6371653" cy="3957139"/>
              <a:chOff x="466258" y="1671093"/>
              <a:chExt cx="6371653" cy="3957139"/>
            </a:xfrm>
          </p:grpSpPr>
          <p:pic>
            <p:nvPicPr>
              <p:cNvPr id="23" name="Picture 29" descr="A close up of a screen&#10;&#10;Description automatically generated">
                <a:extLst>
                  <a:ext uri="{FF2B5EF4-FFF2-40B4-BE49-F238E27FC236}">
                    <a16:creationId xmlns:a16="http://schemas.microsoft.com/office/drawing/2014/main" id="{BC2DE9CD-758D-4245-A00A-AB7A38E618D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24" name="Freeform: Shape 23">
                <a:extLst>
                  <a:ext uri="{FF2B5EF4-FFF2-40B4-BE49-F238E27FC236}">
                    <a16:creationId xmlns:a16="http://schemas.microsoft.com/office/drawing/2014/main" id="{F4E1B78A-8DF8-40C6-9301-08274A308E7E}"/>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3A0836B6-3898-4F41-9CE3-0CAE55D567B4}"/>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a:extLst>
                  <a:ext uri="{FF2B5EF4-FFF2-40B4-BE49-F238E27FC236}">
                    <a16:creationId xmlns:a16="http://schemas.microsoft.com/office/drawing/2014/main" id="{AA5144AA-BBE7-4301-9914-C9FB34FE400C}"/>
                  </a:ext>
                </a:extLst>
              </p:cNvPr>
              <p:cNvPicPr>
                <a:picLocks noChangeAspect="1"/>
              </p:cNvPicPr>
              <p:nvPr/>
            </p:nvPicPr>
            <p:blipFill>
              <a:blip r:embed="rId6"/>
              <a:stretch>
                <a:fillRect/>
              </a:stretch>
            </p:blipFill>
            <p:spPr>
              <a:xfrm>
                <a:off x="649371" y="1952286"/>
                <a:ext cx="5982542" cy="2866819"/>
              </a:xfrm>
              <a:prstGeom prst="rect">
                <a:avLst/>
              </a:prstGeom>
            </p:spPr>
          </p:pic>
        </p:grpSp>
      </p:grpSp>
      <p:grpSp>
        <p:nvGrpSpPr>
          <p:cNvPr id="29" name="Group 28">
            <a:extLst>
              <a:ext uri="{FF2B5EF4-FFF2-40B4-BE49-F238E27FC236}">
                <a16:creationId xmlns:a16="http://schemas.microsoft.com/office/drawing/2014/main" id="{47CA1653-DA2C-4F40-9F68-4195183E1521}"/>
              </a:ext>
            </a:extLst>
          </p:cNvPr>
          <p:cNvGrpSpPr/>
          <p:nvPr/>
        </p:nvGrpSpPr>
        <p:grpSpPr>
          <a:xfrm>
            <a:off x="677866" y="1823472"/>
            <a:ext cx="6081753" cy="3777096"/>
            <a:chOff x="677097" y="1823244"/>
            <a:chExt cx="6082616" cy="3777632"/>
          </a:xfrm>
        </p:grpSpPr>
        <p:pic>
          <p:nvPicPr>
            <p:cNvPr id="30" name="Picture 29" descr="A close up of a screen&#10;&#10;Description automatically generated">
              <a:extLst>
                <a:ext uri="{FF2B5EF4-FFF2-40B4-BE49-F238E27FC236}">
                  <a16:creationId xmlns:a16="http://schemas.microsoft.com/office/drawing/2014/main" id="{AD9453FF-D089-4D7D-BA40-3177E28FE2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77097" y="1823244"/>
              <a:ext cx="6082616" cy="3777632"/>
            </a:xfrm>
            <a:prstGeom prst="rect">
              <a:avLst/>
            </a:prstGeom>
            <a:effectLst>
              <a:outerShdw blurRad="241300" dist="165100" dir="5400000" sx="96000" sy="96000" algn="t" rotWithShape="0">
                <a:prstClr val="black">
                  <a:alpha val="46000"/>
                </a:prstClr>
              </a:outerShdw>
            </a:effectLst>
          </p:spPr>
        </p:pic>
        <p:sp>
          <p:nvSpPr>
            <p:cNvPr id="31" name="Freeform: Shape 30">
              <a:extLst>
                <a:ext uri="{FF2B5EF4-FFF2-40B4-BE49-F238E27FC236}">
                  <a16:creationId xmlns:a16="http://schemas.microsoft.com/office/drawing/2014/main" id="{FB0D84DE-4A8E-4B8A-B455-70AF807F1C3A}"/>
                </a:ext>
              </a:extLst>
            </p:cNvPr>
            <p:cNvSpPr/>
            <p:nvPr/>
          </p:nvSpPr>
          <p:spPr bwMode="auto">
            <a:xfrm>
              <a:off x="851902" y="2091681"/>
              <a:ext cx="5733004"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50EFA0D5-D60C-422F-8FDF-62CB87C398A0}"/>
                </a:ext>
              </a:extLst>
            </p:cNvPr>
            <p:cNvSpPr/>
            <p:nvPr/>
          </p:nvSpPr>
          <p:spPr bwMode="auto">
            <a:xfrm>
              <a:off x="851902" y="2091681"/>
              <a:ext cx="1806997"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45A3A14-3F72-4153-9E81-3699EF43AC58}"/>
                </a:ext>
              </a:extLst>
            </p:cNvPr>
            <p:cNvSpPr/>
            <p:nvPr/>
          </p:nvSpPr>
          <p:spPr bwMode="auto">
            <a:xfrm>
              <a:off x="850705" y="2091681"/>
              <a:ext cx="1806997"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BEF484D-8F5A-4532-AEEC-1F40B6A9F74D}"/>
                </a:ext>
              </a:extLst>
            </p:cNvPr>
            <p:cNvPicPr>
              <a:picLocks noChangeAspect="1"/>
            </p:cNvPicPr>
            <p:nvPr/>
          </p:nvPicPr>
          <p:blipFill>
            <a:blip r:embed="rId7"/>
            <a:stretch>
              <a:fillRect/>
            </a:stretch>
          </p:blipFill>
          <p:spPr>
            <a:xfrm>
              <a:off x="851903" y="2091681"/>
              <a:ext cx="5695774" cy="2663948"/>
            </a:xfrm>
            <a:prstGeom prst="rect">
              <a:avLst/>
            </a:prstGeom>
          </p:spPr>
        </p:pic>
      </p:grpSp>
      <p:grpSp>
        <p:nvGrpSpPr>
          <p:cNvPr id="35" name="Group 34">
            <a:extLst>
              <a:ext uri="{FF2B5EF4-FFF2-40B4-BE49-F238E27FC236}">
                <a16:creationId xmlns:a16="http://schemas.microsoft.com/office/drawing/2014/main" id="{CCC37E75-752A-4609-949B-7F26EC7AA0D2}"/>
              </a:ext>
            </a:extLst>
          </p:cNvPr>
          <p:cNvGrpSpPr/>
          <p:nvPr/>
        </p:nvGrpSpPr>
        <p:grpSpPr>
          <a:xfrm>
            <a:off x="7829851" y="1776832"/>
            <a:ext cx="3904150" cy="623682"/>
            <a:chOff x="7363372" y="1776598"/>
            <a:chExt cx="3904703" cy="623770"/>
          </a:xfrm>
        </p:grpSpPr>
        <p:sp>
          <p:nvSpPr>
            <p:cNvPr id="36" name="Text Placeholder 6">
              <a:extLst>
                <a:ext uri="{FF2B5EF4-FFF2-40B4-BE49-F238E27FC236}">
                  <a16:creationId xmlns:a16="http://schemas.microsoft.com/office/drawing/2014/main" id="{6BDED885-952C-4481-B31C-186AB174C124}"/>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continuous export</a:t>
              </a:r>
            </a:p>
          </p:txBody>
        </p:sp>
        <p:grpSp>
          <p:nvGrpSpPr>
            <p:cNvPr id="37" name="Group 36">
              <a:extLst>
                <a:ext uri="{FF2B5EF4-FFF2-40B4-BE49-F238E27FC236}">
                  <a16:creationId xmlns:a16="http://schemas.microsoft.com/office/drawing/2014/main" id="{302DF011-F180-4771-82A5-1955AD2FD821}"/>
                </a:ext>
              </a:extLst>
            </p:cNvPr>
            <p:cNvGrpSpPr/>
            <p:nvPr/>
          </p:nvGrpSpPr>
          <p:grpSpPr>
            <a:xfrm>
              <a:off x="7363372" y="1776598"/>
              <a:ext cx="623770" cy="623770"/>
              <a:chOff x="7363372" y="1776598"/>
              <a:chExt cx="623770" cy="623770"/>
            </a:xfrm>
          </p:grpSpPr>
          <p:sp>
            <p:nvSpPr>
              <p:cNvPr id="38" name="Diamond 37">
                <a:extLst>
                  <a:ext uri="{FF2B5EF4-FFF2-40B4-BE49-F238E27FC236}">
                    <a16:creationId xmlns:a16="http://schemas.microsoft.com/office/drawing/2014/main" id="{CD7F75B9-6B19-47D4-82A9-6FF416853173}"/>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39" name="Diamond 38">
                <a:extLst>
                  <a:ext uri="{FF2B5EF4-FFF2-40B4-BE49-F238E27FC236}">
                    <a16:creationId xmlns:a16="http://schemas.microsoft.com/office/drawing/2014/main" id="{E2A3EE2C-3899-4335-A4BE-46B76C7B49FF}"/>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8D0AE54D-98D3-4C19-B02F-1BF27DDC8392}"/>
              </a:ext>
            </a:extLst>
          </p:cNvPr>
          <p:cNvGrpSpPr/>
          <p:nvPr/>
        </p:nvGrpSpPr>
        <p:grpSpPr>
          <a:xfrm>
            <a:off x="7829851" y="2614440"/>
            <a:ext cx="3904150" cy="623682"/>
            <a:chOff x="7363372" y="1776598"/>
            <a:chExt cx="3904703" cy="623770"/>
          </a:xfrm>
        </p:grpSpPr>
        <p:sp>
          <p:nvSpPr>
            <p:cNvPr id="41" name="Text Placeholder 6">
              <a:extLst>
                <a:ext uri="{FF2B5EF4-FFF2-40B4-BE49-F238E27FC236}">
                  <a16:creationId xmlns:a16="http://schemas.microsoft.com/office/drawing/2014/main" id="{9EAD32C0-9C35-459E-BD9F-B85CEB44A67C}"/>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Select environment</a:t>
              </a:r>
            </a:p>
          </p:txBody>
        </p:sp>
        <p:grpSp>
          <p:nvGrpSpPr>
            <p:cNvPr id="42" name="Group 41">
              <a:extLst>
                <a:ext uri="{FF2B5EF4-FFF2-40B4-BE49-F238E27FC236}">
                  <a16:creationId xmlns:a16="http://schemas.microsoft.com/office/drawing/2014/main" id="{8809B1A9-1E67-4B0F-9338-C909CFB2EEDC}"/>
                </a:ext>
              </a:extLst>
            </p:cNvPr>
            <p:cNvGrpSpPr/>
            <p:nvPr/>
          </p:nvGrpSpPr>
          <p:grpSpPr>
            <a:xfrm>
              <a:off x="7363372" y="1776598"/>
              <a:ext cx="623770" cy="623770"/>
              <a:chOff x="7363372" y="1776598"/>
              <a:chExt cx="623770" cy="623770"/>
            </a:xfrm>
          </p:grpSpPr>
          <p:sp>
            <p:nvSpPr>
              <p:cNvPr id="43" name="Diamond 42">
                <a:extLst>
                  <a:ext uri="{FF2B5EF4-FFF2-40B4-BE49-F238E27FC236}">
                    <a16:creationId xmlns:a16="http://schemas.microsoft.com/office/drawing/2014/main" id="{BCD1348F-0689-4895-9C9B-08EA12CBDD1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44" name="Diamond 43">
                <a:extLst>
                  <a:ext uri="{FF2B5EF4-FFF2-40B4-BE49-F238E27FC236}">
                    <a16:creationId xmlns:a16="http://schemas.microsoft.com/office/drawing/2014/main" id="{67916344-AC32-4505-B163-21BA32FF9ADA}"/>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120396890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a:t>Activity events in Office 365 Audit Logs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0170628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27" name="Group 26">
            <a:extLst>
              <a:ext uri="{FF2B5EF4-FFF2-40B4-BE49-F238E27FC236}">
                <a16:creationId xmlns:a16="http://schemas.microsoft.com/office/drawing/2014/main" id="{5B72EF33-A179-475F-B4FD-6ED680EB328C}"/>
              </a:ext>
            </a:extLst>
          </p:cNvPr>
          <p:cNvGrpSpPr/>
          <p:nvPr/>
        </p:nvGrpSpPr>
        <p:grpSpPr>
          <a:xfrm>
            <a:off x="7829851" y="1776832"/>
            <a:ext cx="3904150" cy="623682"/>
            <a:chOff x="7363372" y="1776598"/>
            <a:chExt cx="3904703" cy="623770"/>
          </a:xfrm>
        </p:grpSpPr>
        <p:sp>
          <p:nvSpPr>
            <p:cNvPr id="45" name="Text Placeholder 6">
              <a:extLst>
                <a:ext uri="{FF2B5EF4-FFF2-40B4-BE49-F238E27FC236}">
                  <a16:creationId xmlns:a16="http://schemas.microsoft.com/office/drawing/2014/main" id="{303D733A-5CE9-4636-AE96-3A7BB1DF5FC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continuous export</a:t>
              </a:r>
            </a:p>
          </p:txBody>
        </p:sp>
        <p:grpSp>
          <p:nvGrpSpPr>
            <p:cNvPr id="46" name="Group 45">
              <a:extLst>
                <a:ext uri="{FF2B5EF4-FFF2-40B4-BE49-F238E27FC236}">
                  <a16:creationId xmlns:a16="http://schemas.microsoft.com/office/drawing/2014/main" id="{6634960A-95C1-452A-B9A5-74E50C3A8052}"/>
                </a:ext>
              </a:extLst>
            </p:cNvPr>
            <p:cNvGrpSpPr/>
            <p:nvPr/>
          </p:nvGrpSpPr>
          <p:grpSpPr>
            <a:xfrm>
              <a:off x="7363372" y="1776598"/>
              <a:ext cx="623770" cy="623770"/>
              <a:chOff x="7363372" y="1776598"/>
              <a:chExt cx="623770" cy="623770"/>
            </a:xfrm>
          </p:grpSpPr>
          <p:sp>
            <p:nvSpPr>
              <p:cNvPr id="47" name="Diamond 46">
                <a:extLst>
                  <a:ext uri="{FF2B5EF4-FFF2-40B4-BE49-F238E27FC236}">
                    <a16:creationId xmlns:a16="http://schemas.microsoft.com/office/drawing/2014/main" id="{5A3DEB00-2794-4594-8326-6D523A2851A2}"/>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48" name="Diamond 47">
                <a:extLst>
                  <a:ext uri="{FF2B5EF4-FFF2-40B4-BE49-F238E27FC236}">
                    <a16:creationId xmlns:a16="http://schemas.microsoft.com/office/drawing/2014/main" id="{63B9AF46-9EB7-428A-9035-6224D3445EB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600BBA54-15F5-45EC-9445-AE56E95E8CC6}"/>
              </a:ext>
            </a:extLst>
          </p:cNvPr>
          <p:cNvGrpSpPr/>
          <p:nvPr/>
        </p:nvGrpSpPr>
        <p:grpSpPr>
          <a:xfrm>
            <a:off x="467057" y="1530686"/>
            <a:ext cx="6081753" cy="3777096"/>
            <a:chOff x="466258" y="1671093"/>
            <a:chExt cx="6371653" cy="3957139"/>
          </a:xfrm>
        </p:grpSpPr>
        <p:pic>
          <p:nvPicPr>
            <p:cNvPr id="50" name="Picture 49">
              <a:extLst>
                <a:ext uri="{FF2B5EF4-FFF2-40B4-BE49-F238E27FC236}">
                  <a16:creationId xmlns:a16="http://schemas.microsoft.com/office/drawing/2014/main" id="{75D7C6AE-71C3-475E-AD01-E3C5320AF3B8}"/>
                </a:ext>
              </a:extLst>
            </p:cNvPr>
            <p:cNvPicPr>
              <a:picLocks noChangeAspect="1"/>
            </p:cNvPicPr>
            <p:nvPr/>
          </p:nvPicPr>
          <p:blipFill>
            <a:blip r:embed="rId4"/>
            <a:stretch>
              <a:fillRect/>
            </a:stretch>
          </p:blipFill>
          <p:spPr>
            <a:xfrm>
              <a:off x="732501" y="1987519"/>
              <a:ext cx="5833180" cy="3159639"/>
            </a:xfrm>
            <a:prstGeom prst="rect">
              <a:avLst/>
            </a:prstGeom>
          </p:spPr>
        </p:pic>
        <p:grpSp>
          <p:nvGrpSpPr>
            <p:cNvPr id="51" name="Group 50">
              <a:extLst>
                <a:ext uri="{FF2B5EF4-FFF2-40B4-BE49-F238E27FC236}">
                  <a16:creationId xmlns:a16="http://schemas.microsoft.com/office/drawing/2014/main" id="{C1F5287D-9088-41B9-8F6E-C9E4F757D59E}"/>
                </a:ext>
              </a:extLst>
            </p:cNvPr>
            <p:cNvGrpSpPr/>
            <p:nvPr/>
          </p:nvGrpSpPr>
          <p:grpSpPr>
            <a:xfrm>
              <a:off x="466258" y="1671093"/>
              <a:ext cx="6371653" cy="3957139"/>
              <a:chOff x="466258" y="1671093"/>
              <a:chExt cx="6371653" cy="3957139"/>
            </a:xfrm>
          </p:grpSpPr>
          <p:pic>
            <p:nvPicPr>
              <p:cNvPr id="52" name="Picture 29" descr="A close up of a screen&#10;&#10;Description automatically generated">
                <a:extLst>
                  <a:ext uri="{FF2B5EF4-FFF2-40B4-BE49-F238E27FC236}">
                    <a16:creationId xmlns:a16="http://schemas.microsoft.com/office/drawing/2014/main" id="{862D6343-2FAE-4B5A-A6B5-3C07D7CB460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53" name="Freeform: Shape 52">
                <a:extLst>
                  <a:ext uri="{FF2B5EF4-FFF2-40B4-BE49-F238E27FC236}">
                    <a16:creationId xmlns:a16="http://schemas.microsoft.com/office/drawing/2014/main" id="{7AB377AE-ADBD-4717-A3ED-D2F2AAC350D7}"/>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D5B98A6D-C2A5-4E2F-99F6-23E8C46B983F}"/>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a:extLst>
                  <a:ext uri="{FF2B5EF4-FFF2-40B4-BE49-F238E27FC236}">
                    <a16:creationId xmlns:a16="http://schemas.microsoft.com/office/drawing/2014/main" id="{8C4D33A2-63F9-4877-B62E-DF63DD815A4D}"/>
                  </a:ext>
                </a:extLst>
              </p:cNvPr>
              <p:cNvPicPr>
                <a:picLocks noChangeAspect="1"/>
              </p:cNvPicPr>
              <p:nvPr/>
            </p:nvPicPr>
            <p:blipFill>
              <a:blip r:embed="rId6"/>
              <a:stretch>
                <a:fillRect/>
              </a:stretch>
            </p:blipFill>
            <p:spPr>
              <a:xfrm>
                <a:off x="649371" y="1952286"/>
                <a:ext cx="5982542" cy="2866819"/>
              </a:xfrm>
              <a:prstGeom prst="rect">
                <a:avLst/>
              </a:prstGeom>
            </p:spPr>
          </p:pic>
        </p:grpSp>
      </p:grpSp>
      <p:grpSp>
        <p:nvGrpSpPr>
          <p:cNvPr id="56" name="Group 55">
            <a:extLst>
              <a:ext uri="{FF2B5EF4-FFF2-40B4-BE49-F238E27FC236}">
                <a16:creationId xmlns:a16="http://schemas.microsoft.com/office/drawing/2014/main" id="{C18DDB12-F639-4AC6-8922-9F2E811A8BB8}"/>
              </a:ext>
            </a:extLst>
          </p:cNvPr>
          <p:cNvGrpSpPr/>
          <p:nvPr/>
        </p:nvGrpSpPr>
        <p:grpSpPr>
          <a:xfrm>
            <a:off x="677866" y="1823473"/>
            <a:ext cx="6081753" cy="3778924"/>
            <a:chOff x="687710" y="1982296"/>
            <a:chExt cx="6371653" cy="3959054"/>
          </a:xfrm>
        </p:grpSpPr>
        <p:grpSp>
          <p:nvGrpSpPr>
            <p:cNvPr id="57" name="Group 56">
              <a:extLst>
                <a:ext uri="{FF2B5EF4-FFF2-40B4-BE49-F238E27FC236}">
                  <a16:creationId xmlns:a16="http://schemas.microsoft.com/office/drawing/2014/main" id="{3321FA03-A7E1-4565-8547-6558F66705F0}"/>
                </a:ext>
              </a:extLst>
            </p:cNvPr>
            <p:cNvGrpSpPr/>
            <p:nvPr/>
          </p:nvGrpSpPr>
          <p:grpSpPr>
            <a:xfrm>
              <a:off x="687710" y="1982296"/>
              <a:ext cx="6371653" cy="3957139"/>
              <a:chOff x="777757" y="2113221"/>
              <a:chExt cx="6371653" cy="3957139"/>
            </a:xfrm>
          </p:grpSpPr>
          <p:pic>
            <p:nvPicPr>
              <p:cNvPr id="59" name="Picture 29" descr="A close up of a screen&#10;&#10;Description automatically generated">
                <a:extLst>
                  <a:ext uri="{FF2B5EF4-FFF2-40B4-BE49-F238E27FC236}">
                    <a16:creationId xmlns:a16="http://schemas.microsoft.com/office/drawing/2014/main" id="{735EB069-12B5-4DA0-89B4-3094DAEA2B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60" name="Freeform: Shape 59">
                <a:extLst>
                  <a:ext uri="{FF2B5EF4-FFF2-40B4-BE49-F238E27FC236}">
                    <a16:creationId xmlns:a16="http://schemas.microsoft.com/office/drawing/2014/main" id="{AEE32C24-93C1-4621-B901-D8FE9810CD9E}"/>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92305D75-5C13-43A9-BBD2-CA92A105FB2B}"/>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a:extLst>
                  <a:ext uri="{FF2B5EF4-FFF2-40B4-BE49-F238E27FC236}">
                    <a16:creationId xmlns:a16="http://schemas.microsoft.com/office/drawing/2014/main" id="{14B2637C-E7EE-4A61-B49C-FB7E10E33A8F}"/>
                  </a:ext>
                </a:extLst>
              </p:cNvPr>
              <p:cNvPicPr>
                <a:picLocks noChangeAspect="1"/>
              </p:cNvPicPr>
              <p:nvPr/>
            </p:nvPicPr>
            <p:blipFill>
              <a:blip r:embed="rId7"/>
              <a:stretch>
                <a:fillRect/>
              </a:stretch>
            </p:blipFill>
            <p:spPr>
              <a:xfrm>
                <a:off x="960870" y="2394414"/>
                <a:ext cx="5966429" cy="2790535"/>
              </a:xfrm>
              <a:prstGeom prst="rect">
                <a:avLst/>
              </a:prstGeom>
            </p:spPr>
          </p:pic>
        </p:grpSp>
        <p:sp>
          <p:nvSpPr>
            <p:cNvPr id="58" name="Freeform: Shape 57">
              <a:extLst>
                <a:ext uri="{FF2B5EF4-FFF2-40B4-BE49-F238E27FC236}">
                  <a16:creationId xmlns:a16="http://schemas.microsoft.com/office/drawing/2014/main" id="{40EDDA84-B734-4B54-BC7A-D40C2645115F}"/>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B1D477B6-CF1F-4EE5-94B3-C0CF58EFC6F2}"/>
              </a:ext>
            </a:extLst>
          </p:cNvPr>
          <p:cNvGrpSpPr/>
          <p:nvPr/>
        </p:nvGrpSpPr>
        <p:grpSpPr>
          <a:xfrm>
            <a:off x="888675" y="2118087"/>
            <a:ext cx="6081753" cy="3777096"/>
            <a:chOff x="887739" y="2265405"/>
            <a:chExt cx="6371653" cy="3957139"/>
          </a:xfrm>
        </p:grpSpPr>
        <p:pic>
          <p:nvPicPr>
            <p:cNvPr id="64" name="Picture 29" descr="A close up of a screen&#10;&#10;Description automatically generated">
              <a:extLst>
                <a:ext uri="{FF2B5EF4-FFF2-40B4-BE49-F238E27FC236}">
                  <a16:creationId xmlns:a16="http://schemas.microsoft.com/office/drawing/2014/main" id="{2A6DBE97-9272-48EA-A8C3-842DB347DC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65" name="Group 64">
              <a:extLst>
                <a:ext uri="{FF2B5EF4-FFF2-40B4-BE49-F238E27FC236}">
                  <a16:creationId xmlns:a16="http://schemas.microsoft.com/office/drawing/2014/main" id="{EF875B2E-4C6B-4D78-ABB2-ECB5BE5A6419}"/>
                </a:ext>
              </a:extLst>
            </p:cNvPr>
            <p:cNvGrpSpPr/>
            <p:nvPr/>
          </p:nvGrpSpPr>
          <p:grpSpPr>
            <a:xfrm>
              <a:off x="1070851" y="2546598"/>
              <a:ext cx="6005428" cy="3394752"/>
              <a:chOff x="1070851" y="2546598"/>
              <a:chExt cx="6005428" cy="3394752"/>
            </a:xfrm>
          </p:grpSpPr>
          <p:sp>
            <p:nvSpPr>
              <p:cNvPr id="66" name="Freeform: Shape 65">
                <a:extLst>
                  <a:ext uri="{FF2B5EF4-FFF2-40B4-BE49-F238E27FC236}">
                    <a16:creationId xmlns:a16="http://schemas.microsoft.com/office/drawing/2014/main" id="{750CDD85-DBBF-4709-B522-682B90B85FF5}"/>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DC2EBFD2-151C-477F-934C-AF9E35D54D34}"/>
                  </a:ext>
                </a:extLst>
              </p:cNvPr>
              <p:cNvPicPr>
                <a:picLocks noChangeAspect="1"/>
              </p:cNvPicPr>
              <p:nvPr/>
            </p:nvPicPr>
            <p:blipFill>
              <a:blip r:embed="rId8"/>
              <a:stretch>
                <a:fillRect/>
              </a:stretch>
            </p:blipFill>
            <p:spPr>
              <a:xfrm>
                <a:off x="1070852" y="2546599"/>
                <a:ext cx="6003048" cy="2711554"/>
              </a:xfrm>
              <a:prstGeom prst="rect">
                <a:avLst/>
              </a:prstGeom>
            </p:spPr>
          </p:pic>
        </p:grpSp>
      </p:grpSp>
      <p:grpSp>
        <p:nvGrpSpPr>
          <p:cNvPr id="68" name="Group 67">
            <a:extLst>
              <a:ext uri="{FF2B5EF4-FFF2-40B4-BE49-F238E27FC236}">
                <a16:creationId xmlns:a16="http://schemas.microsoft.com/office/drawing/2014/main" id="{99C57923-18D9-4104-80D3-150B6FB3B5E3}"/>
              </a:ext>
            </a:extLst>
          </p:cNvPr>
          <p:cNvGrpSpPr/>
          <p:nvPr/>
        </p:nvGrpSpPr>
        <p:grpSpPr>
          <a:xfrm>
            <a:off x="7829851" y="2614440"/>
            <a:ext cx="3904150" cy="623682"/>
            <a:chOff x="7363372" y="1776598"/>
            <a:chExt cx="3904703" cy="623770"/>
          </a:xfrm>
        </p:grpSpPr>
        <p:sp>
          <p:nvSpPr>
            <p:cNvPr id="69" name="Text Placeholder 6">
              <a:extLst>
                <a:ext uri="{FF2B5EF4-FFF2-40B4-BE49-F238E27FC236}">
                  <a16:creationId xmlns:a16="http://schemas.microsoft.com/office/drawing/2014/main" id="{C5657788-C389-4442-B50E-47651DB00F8C}"/>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Select environment</a:t>
              </a:r>
            </a:p>
          </p:txBody>
        </p:sp>
        <p:grpSp>
          <p:nvGrpSpPr>
            <p:cNvPr id="70" name="Group 69">
              <a:extLst>
                <a:ext uri="{FF2B5EF4-FFF2-40B4-BE49-F238E27FC236}">
                  <a16:creationId xmlns:a16="http://schemas.microsoft.com/office/drawing/2014/main" id="{2FD00EEB-E0F5-43C7-956C-84811DD4182E}"/>
                </a:ext>
              </a:extLst>
            </p:cNvPr>
            <p:cNvGrpSpPr/>
            <p:nvPr/>
          </p:nvGrpSpPr>
          <p:grpSpPr>
            <a:xfrm>
              <a:off x="7363372" y="1776598"/>
              <a:ext cx="623770" cy="623770"/>
              <a:chOff x="7363372" y="1776598"/>
              <a:chExt cx="623770" cy="623770"/>
            </a:xfrm>
          </p:grpSpPr>
          <p:sp>
            <p:nvSpPr>
              <p:cNvPr id="71" name="Diamond 70">
                <a:extLst>
                  <a:ext uri="{FF2B5EF4-FFF2-40B4-BE49-F238E27FC236}">
                    <a16:creationId xmlns:a16="http://schemas.microsoft.com/office/drawing/2014/main" id="{A55AFA6C-2017-4898-BE9A-EF892870EFE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72" name="Diamond 71">
                <a:extLst>
                  <a:ext uri="{FF2B5EF4-FFF2-40B4-BE49-F238E27FC236}">
                    <a16:creationId xmlns:a16="http://schemas.microsoft.com/office/drawing/2014/main" id="{02C5061D-BA64-45FC-8283-4A3C3135D065}"/>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CF5226C-DFC7-46B2-A4D2-7066D472E3E8}"/>
              </a:ext>
            </a:extLst>
          </p:cNvPr>
          <p:cNvGrpSpPr/>
          <p:nvPr/>
        </p:nvGrpSpPr>
        <p:grpSpPr>
          <a:xfrm>
            <a:off x="7820794" y="3428393"/>
            <a:ext cx="3904150" cy="623682"/>
            <a:chOff x="7363372" y="1776598"/>
            <a:chExt cx="3904703" cy="623770"/>
          </a:xfrm>
        </p:grpSpPr>
        <p:sp>
          <p:nvSpPr>
            <p:cNvPr id="74" name="Text Placeholder 6">
              <a:extLst>
                <a:ext uri="{FF2B5EF4-FFF2-40B4-BE49-F238E27FC236}">
                  <a16:creationId xmlns:a16="http://schemas.microsoft.com/office/drawing/2014/main" id="{34D42C8D-1420-4E25-BCC4-2957CBC15897}"/>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Provide Application Insights instance</a:t>
              </a:r>
            </a:p>
          </p:txBody>
        </p:sp>
        <p:grpSp>
          <p:nvGrpSpPr>
            <p:cNvPr id="75" name="Group 74">
              <a:extLst>
                <a:ext uri="{FF2B5EF4-FFF2-40B4-BE49-F238E27FC236}">
                  <a16:creationId xmlns:a16="http://schemas.microsoft.com/office/drawing/2014/main" id="{2685607D-7942-4046-A617-53089D1914A5}"/>
                </a:ext>
              </a:extLst>
            </p:cNvPr>
            <p:cNvGrpSpPr/>
            <p:nvPr/>
          </p:nvGrpSpPr>
          <p:grpSpPr>
            <a:xfrm>
              <a:off x="7363372" y="1776598"/>
              <a:ext cx="623770" cy="623770"/>
              <a:chOff x="7363372" y="1776598"/>
              <a:chExt cx="623770" cy="623770"/>
            </a:xfrm>
          </p:grpSpPr>
          <p:sp>
            <p:nvSpPr>
              <p:cNvPr id="76" name="Diamond 75">
                <a:extLst>
                  <a:ext uri="{FF2B5EF4-FFF2-40B4-BE49-F238E27FC236}">
                    <a16:creationId xmlns:a16="http://schemas.microsoft.com/office/drawing/2014/main" id="{AE193CDB-0FD6-4C5B-84D3-558396C2500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77" name="Diamond 76">
                <a:extLst>
                  <a:ext uri="{FF2B5EF4-FFF2-40B4-BE49-F238E27FC236}">
                    <a16:creationId xmlns:a16="http://schemas.microsoft.com/office/drawing/2014/main" id="{05E239B2-41BA-4AFB-9E1E-D9AE280FB17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821ECF26-A84A-CC66-21D1-07C21FD3BBE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15441414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38" name="Group 37">
            <a:extLst>
              <a:ext uri="{FF2B5EF4-FFF2-40B4-BE49-F238E27FC236}">
                <a16:creationId xmlns:a16="http://schemas.microsoft.com/office/drawing/2014/main" id="{482626AE-D3A0-4364-89FF-B90E78BD9626}"/>
              </a:ext>
            </a:extLst>
          </p:cNvPr>
          <p:cNvGrpSpPr/>
          <p:nvPr/>
        </p:nvGrpSpPr>
        <p:grpSpPr>
          <a:xfrm>
            <a:off x="467057" y="1530686"/>
            <a:ext cx="6081753" cy="3777096"/>
            <a:chOff x="466258" y="1671093"/>
            <a:chExt cx="6371653" cy="3957139"/>
          </a:xfrm>
        </p:grpSpPr>
        <p:pic>
          <p:nvPicPr>
            <p:cNvPr id="39" name="Picture 38">
              <a:extLst>
                <a:ext uri="{FF2B5EF4-FFF2-40B4-BE49-F238E27FC236}">
                  <a16:creationId xmlns:a16="http://schemas.microsoft.com/office/drawing/2014/main" id="{489815EA-345A-4D69-8EB9-105832861DB0}"/>
                </a:ext>
              </a:extLst>
            </p:cNvPr>
            <p:cNvPicPr>
              <a:picLocks noChangeAspect="1"/>
            </p:cNvPicPr>
            <p:nvPr/>
          </p:nvPicPr>
          <p:blipFill>
            <a:blip r:embed="rId4"/>
            <a:stretch>
              <a:fillRect/>
            </a:stretch>
          </p:blipFill>
          <p:spPr>
            <a:xfrm>
              <a:off x="732501" y="1987519"/>
              <a:ext cx="5833180" cy="3159639"/>
            </a:xfrm>
            <a:prstGeom prst="rect">
              <a:avLst/>
            </a:prstGeom>
          </p:spPr>
        </p:pic>
        <p:grpSp>
          <p:nvGrpSpPr>
            <p:cNvPr id="40" name="Group 39">
              <a:extLst>
                <a:ext uri="{FF2B5EF4-FFF2-40B4-BE49-F238E27FC236}">
                  <a16:creationId xmlns:a16="http://schemas.microsoft.com/office/drawing/2014/main" id="{D39BF6D0-5ED3-4008-90E8-2D3F99E85B81}"/>
                </a:ext>
              </a:extLst>
            </p:cNvPr>
            <p:cNvGrpSpPr/>
            <p:nvPr/>
          </p:nvGrpSpPr>
          <p:grpSpPr>
            <a:xfrm>
              <a:off x="466258" y="1671093"/>
              <a:ext cx="6371653" cy="3957139"/>
              <a:chOff x="466258" y="1671093"/>
              <a:chExt cx="6371653" cy="3957139"/>
            </a:xfrm>
          </p:grpSpPr>
          <p:pic>
            <p:nvPicPr>
              <p:cNvPr id="41" name="Picture 29" descr="A close up of a screen&#10;&#10;Description automatically generated">
                <a:extLst>
                  <a:ext uri="{FF2B5EF4-FFF2-40B4-BE49-F238E27FC236}">
                    <a16:creationId xmlns:a16="http://schemas.microsoft.com/office/drawing/2014/main" id="{D86886DF-8621-4C81-9467-4A3B4BD0795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42" name="Freeform: Shape 41">
                <a:extLst>
                  <a:ext uri="{FF2B5EF4-FFF2-40B4-BE49-F238E27FC236}">
                    <a16:creationId xmlns:a16="http://schemas.microsoft.com/office/drawing/2014/main" id="{A416F514-2583-441A-B60B-99F1E0DB1B31}"/>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F746E1B-7987-4032-BED6-58E5534B352B}"/>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8124371E-31CE-44BD-A28F-22FEFE9CF8B1}"/>
                  </a:ext>
                </a:extLst>
              </p:cNvPr>
              <p:cNvPicPr>
                <a:picLocks noChangeAspect="1"/>
              </p:cNvPicPr>
              <p:nvPr/>
            </p:nvPicPr>
            <p:blipFill>
              <a:blip r:embed="rId6"/>
              <a:stretch>
                <a:fillRect/>
              </a:stretch>
            </p:blipFill>
            <p:spPr>
              <a:xfrm>
                <a:off x="649371" y="1952286"/>
                <a:ext cx="5982542" cy="2866819"/>
              </a:xfrm>
              <a:prstGeom prst="rect">
                <a:avLst/>
              </a:prstGeom>
            </p:spPr>
          </p:pic>
        </p:grpSp>
      </p:grpSp>
      <p:grpSp>
        <p:nvGrpSpPr>
          <p:cNvPr id="78" name="Group 77">
            <a:extLst>
              <a:ext uri="{FF2B5EF4-FFF2-40B4-BE49-F238E27FC236}">
                <a16:creationId xmlns:a16="http://schemas.microsoft.com/office/drawing/2014/main" id="{30DDAADB-212D-4C63-B34F-0D5F2E8F9108}"/>
              </a:ext>
            </a:extLst>
          </p:cNvPr>
          <p:cNvGrpSpPr/>
          <p:nvPr/>
        </p:nvGrpSpPr>
        <p:grpSpPr>
          <a:xfrm>
            <a:off x="677866" y="1823473"/>
            <a:ext cx="6081753" cy="3778924"/>
            <a:chOff x="687710" y="1982296"/>
            <a:chExt cx="6371653" cy="3959054"/>
          </a:xfrm>
        </p:grpSpPr>
        <p:grpSp>
          <p:nvGrpSpPr>
            <p:cNvPr id="79" name="Group 78">
              <a:extLst>
                <a:ext uri="{FF2B5EF4-FFF2-40B4-BE49-F238E27FC236}">
                  <a16:creationId xmlns:a16="http://schemas.microsoft.com/office/drawing/2014/main" id="{D763F46D-8BC8-4270-836F-96A9FEE467F7}"/>
                </a:ext>
              </a:extLst>
            </p:cNvPr>
            <p:cNvGrpSpPr/>
            <p:nvPr/>
          </p:nvGrpSpPr>
          <p:grpSpPr>
            <a:xfrm>
              <a:off x="687710" y="1982296"/>
              <a:ext cx="6371653" cy="3957139"/>
              <a:chOff x="777757" y="2113221"/>
              <a:chExt cx="6371653" cy="3957139"/>
            </a:xfrm>
          </p:grpSpPr>
          <p:pic>
            <p:nvPicPr>
              <p:cNvPr id="81" name="Picture 29" descr="A close up of a screen&#10;&#10;Description automatically generated">
                <a:extLst>
                  <a:ext uri="{FF2B5EF4-FFF2-40B4-BE49-F238E27FC236}">
                    <a16:creationId xmlns:a16="http://schemas.microsoft.com/office/drawing/2014/main" id="{956480A6-5398-42EE-AC07-6B5604FB46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82" name="Freeform: Shape 81">
                <a:extLst>
                  <a:ext uri="{FF2B5EF4-FFF2-40B4-BE49-F238E27FC236}">
                    <a16:creationId xmlns:a16="http://schemas.microsoft.com/office/drawing/2014/main" id="{F18BC6A1-99CD-47FC-B7D5-EA8420100932}"/>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7FE9222F-E95C-44D5-8F1B-01565A37329A}"/>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4" name="Picture 83">
                <a:extLst>
                  <a:ext uri="{FF2B5EF4-FFF2-40B4-BE49-F238E27FC236}">
                    <a16:creationId xmlns:a16="http://schemas.microsoft.com/office/drawing/2014/main" id="{B40459B3-C7CD-416C-81D4-5464E16529EC}"/>
                  </a:ext>
                </a:extLst>
              </p:cNvPr>
              <p:cNvPicPr>
                <a:picLocks noChangeAspect="1"/>
              </p:cNvPicPr>
              <p:nvPr/>
            </p:nvPicPr>
            <p:blipFill>
              <a:blip r:embed="rId7"/>
              <a:stretch>
                <a:fillRect/>
              </a:stretch>
            </p:blipFill>
            <p:spPr>
              <a:xfrm>
                <a:off x="960870" y="2394414"/>
                <a:ext cx="5966429" cy="2790535"/>
              </a:xfrm>
              <a:prstGeom prst="rect">
                <a:avLst/>
              </a:prstGeom>
            </p:spPr>
          </p:pic>
        </p:grpSp>
        <p:sp>
          <p:nvSpPr>
            <p:cNvPr id="80" name="Freeform: Shape 79">
              <a:extLst>
                <a:ext uri="{FF2B5EF4-FFF2-40B4-BE49-F238E27FC236}">
                  <a16:creationId xmlns:a16="http://schemas.microsoft.com/office/drawing/2014/main" id="{4EFF73F4-FCE2-4358-93EC-1075894F621F}"/>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F583CC6F-AA9C-4386-8EFD-D04F4DE1F30E}"/>
              </a:ext>
            </a:extLst>
          </p:cNvPr>
          <p:cNvGrpSpPr/>
          <p:nvPr/>
        </p:nvGrpSpPr>
        <p:grpSpPr>
          <a:xfrm>
            <a:off x="888675" y="2118087"/>
            <a:ext cx="6081753" cy="3777096"/>
            <a:chOff x="887739" y="2265405"/>
            <a:chExt cx="6371653" cy="3957139"/>
          </a:xfrm>
        </p:grpSpPr>
        <p:pic>
          <p:nvPicPr>
            <p:cNvPr id="86" name="Picture 29" descr="A close up of a screen&#10;&#10;Description automatically generated">
              <a:extLst>
                <a:ext uri="{FF2B5EF4-FFF2-40B4-BE49-F238E27FC236}">
                  <a16:creationId xmlns:a16="http://schemas.microsoft.com/office/drawing/2014/main" id="{1FB0316E-543E-4706-9937-75032FD779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87" name="Group 86">
              <a:extLst>
                <a:ext uri="{FF2B5EF4-FFF2-40B4-BE49-F238E27FC236}">
                  <a16:creationId xmlns:a16="http://schemas.microsoft.com/office/drawing/2014/main" id="{3A2AFBD6-0986-448B-B864-C4C60888BCE1}"/>
                </a:ext>
              </a:extLst>
            </p:cNvPr>
            <p:cNvGrpSpPr/>
            <p:nvPr/>
          </p:nvGrpSpPr>
          <p:grpSpPr>
            <a:xfrm>
              <a:off x="1070851" y="2546598"/>
              <a:ext cx="6005428" cy="3394752"/>
              <a:chOff x="1070851" y="2546598"/>
              <a:chExt cx="6005428" cy="3394752"/>
            </a:xfrm>
          </p:grpSpPr>
          <p:sp>
            <p:nvSpPr>
              <p:cNvPr id="88" name="Freeform: Shape 87">
                <a:extLst>
                  <a:ext uri="{FF2B5EF4-FFF2-40B4-BE49-F238E27FC236}">
                    <a16:creationId xmlns:a16="http://schemas.microsoft.com/office/drawing/2014/main" id="{49F6CADB-89C8-4D1D-91C7-E236DED4471F}"/>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9" name="Picture 88">
                <a:extLst>
                  <a:ext uri="{FF2B5EF4-FFF2-40B4-BE49-F238E27FC236}">
                    <a16:creationId xmlns:a16="http://schemas.microsoft.com/office/drawing/2014/main" id="{4CD7EF1E-1287-48EF-9FA5-DE83A0D97627}"/>
                  </a:ext>
                </a:extLst>
              </p:cNvPr>
              <p:cNvPicPr>
                <a:picLocks noChangeAspect="1"/>
              </p:cNvPicPr>
              <p:nvPr/>
            </p:nvPicPr>
            <p:blipFill>
              <a:blip r:embed="rId8"/>
              <a:stretch>
                <a:fillRect/>
              </a:stretch>
            </p:blipFill>
            <p:spPr>
              <a:xfrm>
                <a:off x="1070852" y="2546599"/>
                <a:ext cx="6003048" cy="2711554"/>
              </a:xfrm>
              <a:prstGeom prst="rect">
                <a:avLst/>
              </a:prstGeom>
            </p:spPr>
          </p:pic>
        </p:grpSp>
      </p:grpSp>
      <p:grpSp>
        <p:nvGrpSpPr>
          <p:cNvPr id="90" name="Group 89">
            <a:extLst>
              <a:ext uri="{FF2B5EF4-FFF2-40B4-BE49-F238E27FC236}">
                <a16:creationId xmlns:a16="http://schemas.microsoft.com/office/drawing/2014/main" id="{D7B9B93E-A84E-4246-AAA7-DEBFCCCCFB88}"/>
              </a:ext>
            </a:extLst>
          </p:cNvPr>
          <p:cNvGrpSpPr/>
          <p:nvPr/>
        </p:nvGrpSpPr>
        <p:grpSpPr>
          <a:xfrm>
            <a:off x="1099485" y="2410874"/>
            <a:ext cx="6081753" cy="3777096"/>
            <a:chOff x="1130614" y="2604703"/>
            <a:chExt cx="6371653" cy="3957139"/>
          </a:xfrm>
        </p:grpSpPr>
        <p:pic>
          <p:nvPicPr>
            <p:cNvPr id="91" name="Picture 29" descr="A close up of a screen&#10;&#10;Description automatically generated">
              <a:extLst>
                <a:ext uri="{FF2B5EF4-FFF2-40B4-BE49-F238E27FC236}">
                  <a16:creationId xmlns:a16="http://schemas.microsoft.com/office/drawing/2014/main" id="{D57C8628-353E-421D-9871-49BDDD217E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30614" y="2604703"/>
              <a:ext cx="6371653" cy="3957139"/>
            </a:xfrm>
            <a:prstGeom prst="rect">
              <a:avLst/>
            </a:prstGeom>
            <a:effectLst>
              <a:outerShdw blurRad="241300" dist="165100" dir="5400000" sx="96000" sy="96000" algn="t" rotWithShape="0">
                <a:prstClr val="black">
                  <a:alpha val="46000"/>
                </a:prstClr>
              </a:outerShdw>
            </a:effectLst>
          </p:spPr>
        </p:pic>
        <p:sp>
          <p:nvSpPr>
            <p:cNvPr id="92" name="Freeform: Shape 91">
              <a:extLst>
                <a:ext uri="{FF2B5EF4-FFF2-40B4-BE49-F238E27FC236}">
                  <a16:creationId xmlns:a16="http://schemas.microsoft.com/office/drawing/2014/main" id="{F7389CE9-C3D9-49E5-8DE3-0B2D538A8278}"/>
                </a:ext>
              </a:extLst>
            </p:cNvPr>
            <p:cNvSpPr/>
            <p:nvPr/>
          </p:nvSpPr>
          <p:spPr bwMode="auto">
            <a:xfrm>
              <a:off x="1313726" y="288589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92">
              <a:extLst>
                <a:ext uri="{FF2B5EF4-FFF2-40B4-BE49-F238E27FC236}">
                  <a16:creationId xmlns:a16="http://schemas.microsoft.com/office/drawing/2014/main" id="{B1566DE2-74A8-4740-B222-0ECFC52FDEC5}"/>
                </a:ext>
              </a:extLst>
            </p:cNvPr>
            <p:cNvPicPr>
              <a:picLocks noChangeAspect="1"/>
            </p:cNvPicPr>
            <p:nvPr/>
          </p:nvPicPr>
          <p:blipFill>
            <a:blip r:embed="rId9"/>
            <a:stretch>
              <a:fillRect/>
            </a:stretch>
          </p:blipFill>
          <p:spPr>
            <a:xfrm>
              <a:off x="1313727" y="2885897"/>
              <a:ext cx="6001473" cy="3072449"/>
            </a:xfrm>
            <a:prstGeom prst="rect">
              <a:avLst/>
            </a:prstGeom>
          </p:spPr>
        </p:pic>
      </p:grpSp>
      <p:grpSp>
        <p:nvGrpSpPr>
          <p:cNvPr id="94" name="Group 93">
            <a:extLst>
              <a:ext uri="{FF2B5EF4-FFF2-40B4-BE49-F238E27FC236}">
                <a16:creationId xmlns:a16="http://schemas.microsoft.com/office/drawing/2014/main" id="{4D36D996-31F7-4435-84D6-979C5B4D53FE}"/>
              </a:ext>
            </a:extLst>
          </p:cNvPr>
          <p:cNvGrpSpPr/>
          <p:nvPr/>
        </p:nvGrpSpPr>
        <p:grpSpPr>
          <a:xfrm>
            <a:off x="7820794" y="4213028"/>
            <a:ext cx="3904150" cy="623682"/>
            <a:chOff x="7363372" y="1776598"/>
            <a:chExt cx="3904703" cy="623770"/>
          </a:xfrm>
        </p:grpSpPr>
        <p:sp>
          <p:nvSpPr>
            <p:cNvPr id="95" name="Text Placeholder 6">
              <a:extLst>
                <a:ext uri="{FF2B5EF4-FFF2-40B4-BE49-F238E27FC236}">
                  <a16:creationId xmlns:a16="http://schemas.microsoft.com/office/drawing/2014/main" id="{4EDA07CA-D338-43CC-A272-5E4CC4E34E98}"/>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OOB reports with App Insights</a:t>
              </a:r>
            </a:p>
          </p:txBody>
        </p:sp>
        <p:grpSp>
          <p:nvGrpSpPr>
            <p:cNvPr id="96" name="Group 95">
              <a:extLst>
                <a:ext uri="{FF2B5EF4-FFF2-40B4-BE49-F238E27FC236}">
                  <a16:creationId xmlns:a16="http://schemas.microsoft.com/office/drawing/2014/main" id="{83B0DC4A-84C2-4829-AE11-2B983B2F4C45}"/>
                </a:ext>
              </a:extLst>
            </p:cNvPr>
            <p:cNvGrpSpPr/>
            <p:nvPr/>
          </p:nvGrpSpPr>
          <p:grpSpPr>
            <a:xfrm>
              <a:off x="7363372" y="1776598"/>
              <a:ext cx="623770" cy="623770"/>
              <a:chOff x="7363372" y="1776598"/>
              <a:chExt cx="623770" cy="623770"/>
            </a:xfrm>
          </p:grpSpPr>
          <p:sp>
            <p:nvSpPr>
              <p:cNvPr id="97" name="Diamond 96">
                <a:extLst>
                  <a:ext uri="{FF2B5EF4-FFF2-40B4-BE49-F238E27FC236}">
                    <a16:creationId xmlns:a16="http://schemas.microsoft.com/office/drawing/2014/main" id="{B8A5DCF7-CD7A-4997-80AF-A102840BF65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4</a:t>
                </a:r>
              </a:p>
            </p:txBody>
          </p:sp>
          <p:sp>
            <p:nvSpPr>
              <p:cNvPr id="98" name="Diamond 97">
                <a:extLst>
                  <a:ext uri="{FF2B5EF4-FFF2-40B4-BE49-F238E27FC236}">
                    <a16:creationId xmlns:a16="http://schemas.microsoft.com/office/drawing/2014/main" id="{954CD38F-7809-4810-B49C-EB320947CC6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231B0D92-99CA-4C17-B2DA-C9AAE163104E}"/>
              </a:ext>
            </a:extLst>
          </p:cNvPr>
          <p:cNvGrpSpPr/>
          <p:nvPr/>
        </p:nvGrpSpPr>
        <p:grpSpPr>
          <a:xfrm>
            <a:off x="7829851" y="1776832"/>
            <a:ext cx="3904150" cy="623682"/>
            <a:chOff x="7363372" y="1776598"/>
            <a:chExt cx="3904703" cy="623770"/>
          </a:xfrm>
        </p:grpSpPr>
        <p:sp>
          <p:nvSpPr>
            <p:cNvPr id="100" name="Text Placeholder 6">
              <a:extLst>
                <a:ext uri="{FF2B5EF4-FFF2-40B4-BE49-F238E27FC236}">
                  <a16:creationId xmlns:a16="http://schemas.microsoft.com/office/drawing/2014/main" id="{5095918B-BC30-43DE-BE8C-ED1267E69B06}"/>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continuous export</a:t>
              </a:r>
            </a:p>
          </p:txBody>
        </p:sp>
        <p:grpSp>
          <p:nvGrpSpPr>
            <p:cNvPr id="101" name="Group 100">
              <a:extLst>
                <a:ext uri="{FF2B5EF4-FFF2-40B4-BE49-F238E27FC236}">
                  <a16:creationId xmlns:a16="http://schemas.microsoft.com/office/drawing/2014/main" id="{3AE9F3D5-4B43-40CF-A3CE-C07A2A75E63F}"/>
                </a:ext>
              </a:extLst>
            </p:cNvPr>
            <p:cNvGrpSpPr/>
            <p:nvPr/>
          </p:nvGrpSpPr>
          <p:grpSpPr>
            <a:xfrm>
              <a:off x="7363372" y="1776598"/>
              <a:ext cx="623770" cy="623770"/>
              <a:chOff x="7363372" y="1776598"/>
              <a:chExt cx="623770" cy="623770"/>
            </a:xfrm>
          </p:grpSpPr>
          <p:sp>
            <p:nvSpPr>
              <p:cNvPr id="102" name="Diamond 101">
                <a:extLst>
                  <a:ext uri="{FF2B5EF4-FFF2-40B4-BE49-F238E27FC236}">
                    <a16:creationId xmlns:a16="http://schemas.microsoft.com/office/drawing/2014/main" id="{995BE862-7113-48D9-B4AD-34A0EEF9CAD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03" name="Diamond 102">
                <a:extLst>
                  <a:ext uri="{FF2B5EF4-FFF2-40B4-BE49-F238E27FC236}">
                    <a16:creationId xmlns:a16="http://schemas.microsoft.com/office/drawing/2014/main" id="{DB26B093-3B29-440F-8525-2286D11843CA}"/>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04" name="Group 103">
            <a:extLst>
              <a:ext uri="{FF2B5EF4-FFF2-40B4-BE49-F238E27FC236}">
                <a16:creationId xmlns:a16="http://schemas.microsoft.com/office/drawing/2014/main" id="{2AF35055-51A4-4F09-9898-E01E76FEC33D}"/>
              </a:ext>
            </a:extLst>
          </p:cNvPr>
          <p:cNvGrpSpPr/>
          <p:nvPr/>
        </p:nvGrpSpPr>
        <p:grpSpPr>
          <a:xfrm>
            <a:off x="7829851" y="2614440"/>
            <a:ext cx="3904150" cy="623682"/>
            <a:chOff x="7363372" y="1776598"/>
            <a:chExt cx="3904703" cy="623770"/>
          </a:xfrm>
        </p:grpSpPr>
        <p:sp>
          <p:nvSpPr>
            <p:cNvPr id="105" name="Text Placeholder 6">
              <a:extLst>
                <a:ext uri="{FF2B5EF4-FFF2-40B4-BE49-F238E27FC236}">
                  <a16:creationId xmlns:a16="http://schemas.microsoft.com/office/drawing/2014/main" id="{5D1500A2-5B02-4FE3-8B28-C4EDB5EA0FD6}"/>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Select environment</a:t>
              </a:r>
            </a:p>
          </p:txBody>
        </p:sp>
        <p:grpSp>
          <p:nvGrpSpPr>
            <p:cNvPr id="106" name="Group 105">
              <a:extLst>
                <a:ext uri="{FF2B5EF4-FFF2-40B4-BE49-F238E27FC236}">
                  <a16:creationId xmlns:a16="http://schemas.microsoft.com/office/drawing/2014/main" id="{13E15B72-1A83-4078-8868-0581C7291865}"/>
                </a:ext>
              </a:extLst>
            </p:cNvPr>
            <p:cNvGrpSpPr/>
            <p:nvPr/>
          </p:nvGrpSpPr>
          <p:grpSpPr>
            <a:xfrm>
              <a:off x="7363372" y="1776598"/>
              <a:ext cx="623770" cy="623770"/>
              <a:chOff x="7363372" y="1776598"/>
              <a:chExt cx="623770" cy="623770"/>
            </a:xfrm>
          </p:grpSpPr>
          <p:sp>
            <p:nvSpPr>
              <p:cNvPr id="107" name="Diamond 106">
                <a:extLst>
                  <a:ext uri="{FF2B5EF4-FFF2-40B4-BE49-F238E27FC236}">
                    <a16:creationId xmlns:a16="http://schemas.microsoft.com/office/drawing/2014/main" id="{704C0A43-0BF5-4D98-AFF6-31C7B692F090}"/>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108" name="Diamond 107">
                <a:extLst>
                  <a:ext uri="{FF2B5EF4-FFF2-40B4-BE49-F238E27FC236}">
                    <a16:creationId xmlns:a16="http://schemas.microsoft.com/office/drawing/2014/main" id="{27E18FF2-E7B4-43FD-907F-C46AF250814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09" name="Group 108">
            <a:extLst>
              <a:ext uri="{FF2B5EF4-FFF2-40B4-BE49-F238E27FC236}">
                <a16:creationId xmlns:a16="http://schemas.microsoft.com/office/drawing/2014/main" id="{4B2D78AE-09C1-4233-88AF-662756CA6942}"/>
              </a:ext>
            </a:extLst>
          </p:cNvPr>
          <p:cNvGrpSpPr/>
          <p:nvPr/>
        </p:nvGrpSpPr>
        <p:grpSpPr>
          <a:xfrm>
            <a:off x="7820794" y="3428393"/>
            <a:ext cx="3904150" cy="623682"/>
            <a:chOff x="7363372" y="1776598"/>
            <a:chExt cx="3904703" cy="623770"/>
          </a:xfrm>
        </p:grpSpPr>
        <p:sp>
          <p:nvSpPr>
            <p:cNvPr id="110" name="Text Placeholder 6">
              <a:extLst>
                <a:ext uri="{FF2B5EF4-FFF2-40B4-BE49-F238E27FC236}">
                  <a16:creationId xmlns:a16="http://schemas.microsoft.com/office/drawing/2014/main" id="{CC723A11-3FD5-4600-BC78-DF82F50B7E20}"/>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err="1">
                  <a:solidFill>
                    <a:srgbClr val="3C3C41"/>
                  </a:solidFill>
                  <a:latin typeface="Segoe UI Semibold"/>
                  <a:cs typeface="Segoe UI Light" panose="020B0502040204020203" pitchFamily="34" charset="0"/>
                </a:rPr>
                <a:t>Provide</a:t>
              </a:r>
              <a:r>
                <a:rPr lang="en-US" sz="2000" spc="0">
                  <a:solidFill>
                    <a:srgbClr val="3C3C41"/>
                  </a:solidFill>
                  <a:latin typeface="Segoe UI Semibold"/>
                  <a:cs typeface="Segoe UI Light" panose="020B0502040204020203" pitchFamily="34" charset="0"/>
                </a:rPr>
                <a:t> Application Insights instance</a:t>
              </a:r>
            </a:p>
          </p:txBody>
        </p:sp>
        <p:grpSp>
          <p:nvGrpSpPr>
            <p:cNvPr id="111" name="Group 110">
              <a:extLst>
                <a:ext uri="{FF2B5EF4-FFF2-40B4-BE49-F238E27FC236}">
                  <a16:creationId xmlns:a16="http://schemas.microsoft.com/office/drawing/2014/main" id="{403AA1EB-EFE9-4A0A-956E-3AF229BB8C79}"/>
                </a:ext>
              </a:extLst>
            </p:cNvPr>
            <p:cNvGrpSpPr/>
            <p:nvPr/>
          </p:nvGrpSpPr>
          <p:grpSpPr>
            <a:xfrm>
              <a:off x="7363372" y="1776598"/>
              <a:ext cx="623770" cy="623770"/>
              <a:chOff x="7363372" y="1776598"/>
              <a:chExt cx="623770" cy="623770"/>
            </a:xfrm>
          </p:grpSpPr>
          <p:sp>
            <p:nvSpPr>
              <p:cNvPr id="112" name="Diamond 111">
                <a:extLst>
                  <a:ext uri="{FF2B5EF4-FFF2-40B4-BE49-F238E27FC236}">
                    <a16:creationId xmlns:a16="http://schemas.microsoft.com/office/drawing/2014/main" id="{A4035C4B-94D5-490B-8ABB-CEE53834F83F}"/>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113" name="Diamond 112">
                <a:extLst>
                  <a:ext uri="{FF2B5EF4-FFF2-40B4-BE49-F238E27FC236}">
                    <a16:creationId xmlns:a16="http://schemas.microsoft.com/office/drawing/2014/main" id="{CAF839EA-1576-44BF-ACD0-1AAD45C9D70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CD294306-552D-0398-293F-C0276622EB9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81914728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dirty="0">
                <a:solidFill>
                  <a:srgbClr val="243A5E"/>
                </a:solidFill>
              </a:rPr>
              <a:t>Analyze model-driven apps</a:t>
            </a:r>
            <a:r>
              <a:rPr lang="en-FI" dirty="0">
                <a:solidFill>
                  <a:srgbClr val="243A5E"/>
                </a:solidFill>
              </a:rPr>
              <a:t>, </a:t>
            </a:r>
            <a:r>
              <a:rPr lang="en-US" dirty="0">
                <a:solidFill>
                  <a:srgbClr val="243A5E"/>
                </a:solidFill>
              </a:rPr>
              <a:t>Microsoft Dataverse</a:t>
            </a:r>
            <a:r>
              <a:rPr lang="en-FI" dirty="0">
                <a:solidFill>
                  <a:srgbClr val="243A5E"/>
                </a:solidFill>
              </a:rPr>
              <a:t> and Cloud Flows</a:t>
            </a:r>
            <a:r>
              <a:rPr lang="en-US" dirty="0">
                <a:solidFill>
                  <a:srgbClr val="243A5E"/>
                </a:solidFill>
              </a:rPr>
              <a:t> telemetry with Application Insights</a:t>
            </a:r>
          </a:p>
        </p:txBody>
      </p:sp>
      <p:grpSp>
        <p:nvGrpSpPr>
          <p:cNvPr id="47" name="Group 46">
            <a:extLst>
              <a:ext uri="{FF2B5EF4-FFF2-40B4-BE49-F238E27FC236}">
                <a16:creationId xmlns:a16="http://schemas.microsoft.com/office/drawing/2014/main" id="{6944F71D-0B56-4CA9-9DEF-1B233B3A4972}"/>
              </a:ext>
            </a:extLst>
          </p:cNvPr>
          <p:cNvGrpSpPr/>
          <p:nvPr/>
        </p:nvGrpSpPr>
        <p:grpSpPr>
          <a:xfrm>
            <a:off x="467057" y="1530686"/>
            <a:ext cx="6081753" cy="3777096"/>
            <a:chOff x="466258" y="1671093"/>
            <a:chExt cx="6371653" cy="3957139"/>
          </a:xfrm>
        </p:grpSpPr>
        <p:pic>
          <p:nvPicPr>
            <p:cNvPr id="48" name="Picture 47">
              <a:extLst>
                <a:ext uri="{FF2B5EF4-FFF2-40B4-BE49-F238E27FC236}">
                  <a16:creationId xmlns:a16="http://schemas.microsoft.com/office/drawing/2014/main" id="{F9625BA0-D63C-4B3C-89CC-BCDA68746BA3}"/>
                </a:ext>
              </a:extLst>
            </p:cNvPr>
            <p:cNvPicPr>
              <a:picLocks noChangeAspect="1"/>
            </p:cNvPicPr>
            <p:nvPr/>
          </p:nvPicPr>
          <p:blipFill>
            <a:blip r:embed="rId4"/>
            <a:stretch>
              <a:fillRect/>
            </a:stretch>
          </p:blipFill>
          <p:spPr>
            <a:xfrm>
              <a:off x="732501" y="1987519"/>
              <a:ext cx="5833180" cy="3159639"/>
            </a:xfrm>
            <a:prstGeom prst="rect">
              <a:avLst/>
            </a:prstGeom>
          </p:spPr>
        </p:pic>
        <p:grpSp>
          <p:nvGrpSpPr>
            <p:cNvPr id="49" name="Group 48">
              <a:extLst>
                <a:ext uri="{FF2B5EF4-FFF2-40B4-BE49-F238E27FC236}">
                  <a16:creationId xmlns:a16="http://schemas.microsoft.com/office/drawing/2014/main" id="{53057212-8E64-4875-AD86-80DAB4D5A737}"/>
                </a:ext>
              </a:extLst>
            </p:cNvPr>
            <p:cNvGrpSpPr/>
            <p:nvPr/>
          </p:nvGrpSpPr>
          <p:grpSpPr>
            <a:xfrm>
              <a:off x="466258" y="1671093"/>
              <a:ext cx="6371653" cy="3957139"/>
              <a:chOff x="466258" y="1671093"/>
              <a:chExt cx="6371653" cy="3957139"/>
            </a:xfrm>
          </p:grpSpPr>
          <p:pic>
            <p:nvPicPr>
              <p:cNvPr id="50" name="Picture 29" descr="A close up of a screen&#10;&#10;Description automatically generated">
                <a:extLst>
                  <a:ext uri="{FF2B5EF4-FFF2-40B4-BE49-F238E27FC236}">
                    <a16:creationId xmlns:a16="http://schemas.microsoft.com/office/drawing/2014/main" id="{596A84F8-28C0-495D-9B3D-BA48E5C5D8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51" name="Freeform: Shape 50">
                <a:extLst>
                  <a:ext uri="{FF2B5EF4-FFF2-40B4-BE49-F238E27FC236}">
                    <a16:creationId xmlns:a16="http://schemas.microsoft.com/office/drawing/2014/main" id="{80CFD5F5-B765-4A61-A7C8-EF17D3649211}"/>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58A14BFB-E801-4659-ABC6-09A35B04CDE8}"/>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52">
                <a:extLst>
                  <a:ext uri="{FF2B5EF4-FFF2-40B4-BE49-F238E27FC236}">
                    <a16:creationId xmlns:a16="http://schemas.microsoft.com/office/drawing/2014/main" id="{31DC2FE6-F7E7-43CD-BE52-F2FF32F37293}"/>
                  </a:ext>
                </a:extLst>
              </p:cNvPr>
              <p:cNvPicPr>
                <a:picLocks noChangeAspect="1"/>
              </p:cNvPicPr>
              <p:nvPr/>
            </p:nvPicPr>
            <p:blipFill>
              <a:blip r:embed="rId6"/>
              <a:stretch>
                <a:fillRect/>
              </a:stretch>
            </p:blipFill>
            <p:spPr>
              <a:xfrm>
                <a:off x="649371" y="1952286"/>
                <a:ext cx="5982542" cy="2866819"/>
              </a:xfrm>
              <a:prstGeom prst="rect">
                <a:avLst/>
              </a:prstGeom>
            </p:spPr>
          </p:pic>
        </p:grpSp>
      </p:grpSp>
      <p:grpSp>
        <p:nvGrpSpPr>
          <p:cNvPr id="54" name="Group 53">
            <a:extLst>
              <a:ext uri="{FF2B5EF4-FFF2-40B4-BE49-F238E27FC236}">
                <a16:creationId xmlns:a16="http://schemas.microsoft.com/office/drawing/2014/main" id="{26457FDF-87E6-44B2-BFE7-DADC9B3EEE6F}"/>
              </a:ext>
            </a:extLst>
          </p:cNvPr>
          <p:cNvGrpSpPr/>
          <p:nvPr/>
        </p:nvGrpSpPr>
        <p:grpSpPr>
          <a:xfrm>
            <a:off x="677866" y="1823473"/>
            <a:ext cx="6081753" cy="3778924"/>
            <a:chOff x="687710" y="1982296"/>
            <a:chExt cx="6371653" cy="3959054"/>
          </a:xfrm>
        </p:grpSpPr>
        <p:grpSp>
          <p:nvGrpSpPr>
            <p:cNvPr id="55" name="Group 54">
              <a:extLst>
                <a:ext uri="{FF2B5EF4-FFF2-40B4-BE49-F238E27FC236}">
                  <a16:creationId xmlns:a16="http://schemas.microsoft.com/office/drawing/2014/main" id="{A2DEA673-ED39-4929-8787-D22C09E2C7A0}"/>
                </a:ext>
              </a:extLst>
            </p:cNvPr>
            <p:cNvGrpSpPr/>
            <p:nvPr/>
          </p:nvGrpSpPr>
          <p:grpSpPr>
            <a:xfrm>
              <a:off x="687710" y="1982296"/>
              <a:ext cx="6371653" cy="3957139"/>
              <a:chOff x="777757" y="2113221"/>
              <a:chExt cx="6371653" cy="3957139"/>
            </a:xfrm>
          </p:grpSpPr>
          <p:pic>
            <p:nvPicPr>
              <p:cNvPr id="57" name="Picture 29" descr="A close up of a screen&#10;&#10;Description automatically generated">
                <a:extLst>
                  <a:ext uri="{FF2B5EF4-FFF2-40B4-BE49-F238E27FC236}">
                    <a16:creationId xmlns:a16="http://schemas.microsoft.com/office/drawing/2014/main" id="{BFAE39F6-462D-42A8-A02D-546EA7F140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58" name="Freeform: Shape 57">
                <a:extLst>
                  <a:ext uri="{FF2B5EF4-FFF2-40B4-BE49-F238E27FC236}">
                    <a16:creationId xmlns:a16="http://schemas.microsoft.com/office/drawing/2014/main" id="{F41ED624-0C37-4CF5-91E0-456ACCE58910}"/>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E9E2270B-98CF-479E-BE05-9AB61C44B23E}"/>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a:extLst>
                  <a:ext uri="{FF2B5EF4-FFF2-40B4-BE49-F238E27FC236}">
                    <a16:creationId xmlns:a16="http://schemas.microsoft.com/office/drawing/2014/main" id="{CEB8FACC-C57E-4BC0-A813-656F5A9E2F07}"/>
                  </a:ext>
                </a:extLst>
              </p:cNvPr>
              <p:cNvPicPr>
                <a:picLocks noChangeAspect="1"/>
              </p:cNvPicPr>
              <p:nvPr/>
            </p:nvPicPr>
            <p:blipFill>
              <a:blip r:embed="rId7"/>
              <a:stretch>
                <a:fillRect/>
              </a:stretch>
            </p:blipFill>
            <p:spPr>
              <a:xfrm>
                <a:off x="960870" y="2394414"/>
                <a:ext cx="5966429" cy="2790535"/>
              </a:xfrm>
              <a:prstGeom prst="rect">
                <a:avLst/>
              </a:prstGeom>
            </p:spPr>
          </p:pic>
        </p:grpSp>
        <p:sp>
          <p:nvSpPr>
            <p:cNvPr id="56" name="Freeform: Shape 55">
              <a:extLst>
                <a:ext uri="{FF2B5EF4-FFF2-40B4-BE49-F238E27FC236}">
                  <a16:creationId xmlns:a16="http://schemas.microsoft.com/office/drawing/2014/main" id="{85DA9144-07E2-49F1-942B-C8BB67936515}"/>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A262031-C055-483E-A9D4-17688149ACBA}"/>
              </a:ext>
            </a:extLst>
          </p:cNvPr>
          <p:cNvGrpSpPr/>
          <p:nvPr/>
        </p:nvGrpSpPr>
        <p:grpSpPr>
          <a:xfrm>
            <a:off x="888675" y="2118087"/>
            <a:ext cx="6081753" cy="3777096"/>
            <a:chOff x="887739" y="2265405"/>
            <a:chExt cx="6371653" cy="3957139"/>
          </a:xfrm>
        </p:grpSpPr>
        <p:pic>
          <p:nvPicPr>
            <p:cNvPr id="62" name="Picture 29" descr="A close up of a screen&#10;&#10;Description automatically generated">
              <a:extLst>
                <a:ext uri="{FF2B5EF4-FFF2-40B4-BE49-F238E27FC236}">
                  <a16:creationId xmlns:a16="http://schemas.microsoft.com/office/drawing/2014/main" id="{13B1EE7E-8820-4AB4-A1CF-BA77628F8F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63" name="Group 62">
              <a:extLst>
                <a:ext uri="{FF2B5EF4-FFF2-40B4-BE49-F238E27FC236}">
                  <a16:creationId xmlns:a16="http://schemas.microsoft.com/office/drawing/2014/main" id="{926FF2AD-11CB-4A40-85C1-4944B652879F}"/>
                </a:ext>
              </a:extLst>
            </p:cNvPr>
            <p:cNvGrpSpPr/>
            <p:nvPr/>
          </p:nvGrpSpPr>
          <p:grpSpPr>
            <a:xfrm>
              <a:off x="1070851" y="2546598"/>
              <a:ext cx="6005428" cy="3394752"/>
              <a:chOff x="1070851" y="2546598"/>
              <a:chExt cx="6005428" cy="3394752"/>
            </a:xfrm>
          </p:grpSpPr>
          <p:sp>
            <p:nvSpPr>
              <p:cNvPr id="64" name="Freeform: Shape 63">
                <a:extLst>
                  <a:ext uri="{FF2B5EF4-FFF2-40B4-BE49-F238E27FC236}">
                    <a16:creationId xmlns:a16="http://schemas.microsoft.com/office/drawing/2014/main" id="{B8D21AC0-4F9C-49C9-86F0-DFCF358CB84A}"/>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9EBCA8B-DFE4-45F7-BE9A-D2CF9630A892}"/>
                  </a:ext>
                </a:extLst>
              </p:cNvPr>
              <p:cNvPicPr>
                <a:picLocks noChangeAspect="1"/>
              </p:cNvPicPr>
              <p:nvPr/>
            </p:nvPicPr>
            <p:blipFill>
              <a:blip r:embed="rId8"/>
              <a:stretch>
                <a:fillRect/>
              </a:stretch>
            </p:blipFill>
            <p:spPr>
              <a:xfrm>
                <a:off x="1070852" y="2546599"/>
                <a:ext cx="6003048" cy="2711554"/>
              </a:xfrm>
              <a:prstGeom prst="rect">
                <a:avLst/>
              </a:prstGeom>
            </p:spPr>
          </p:pic>
        </p:grpSp>
      </p:grpSp>
      <p:grpSp>
        <p:nvGrpSpPr>
          <p:cNvPr id="66" name="Group 65">
            <a:extLst>
              <a:ext uri="{FF2B5EF4-FFF2-40B4-BE49-F238E27FC236}">
                <a16:creationId xmlns:a16="http://schemas.microsoft.com/office/drawing/2014/main" id="{12DB7FEB-0D9D-4294-A58F-85F12D621AD1}"/>
              </a:ext>
            </a:extLst>
          </p:cNvPr>
          <p:cNvGrpSpPr/>
          <p:nvPr/>
        </p:nvGrpSpPr>
        <p:grpSpPr>
          <a:xfrm>
            <a:off x="1099485" y="2410874"/>
            <a:ext cx="6081753" cy="3777096"/>
            <a:chOff x="1130614" y="2604703"/>
            <a:chExt cx="6371653" cy="3957139"/>
          </a:xfrm>
        </p:grpSpPr>
        <p:pic>
          <p:nvPicPr>
            <p:cNvPr id="67" name="Picture 29" descr="A close up of a screen&#10;&#10;Description automatically generated">
              <a:extLst>
                <a:ext uri="{FF2B5EF4-FFF2-40B4-BE49-F238E27FC236}">
                  <a16:creationId xmlns:a16="http://schemas.microsoft.com/office/drawing/2014/main" id="{A832F30C-84D4-4E62-A238-477C76B549A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30614" y="2604703"/>
              <a:ext cx="6371653" cy="3957139"/>
            </a:xfrm>
            <a:prstGeom prst="rect">
              <a:avLst/>
            </a:prstGeom>
            <a:effectLst>
              <a:outerShdw blurRad="241300" dist="165100" dir="5400000" sx="96000" sy="96000" algn="t" rotWithShape="0">
                <a:prstClr val="black">
                  <a:alpha val="46000"/>
                </a:prstClr>
              </a:outerShdw>
            </a:effectLst>
          </p:spPr>
        </p:pic>
        <p:sp>
          <p:nvSpPr>
            <p:cNvPr id="68" name="Freeform: Shape 67">
              <a:extLst>
                <a:ext uri="{FF2B5EF4-FFF2-40B4-BE49-F238E27FC236}">
                  <a16:creationId xmlns:a16="http://schemas.microsoft.com/office/drawing/2014/main" id="{B5251391-5B6D-4131-A759-3966F0C915A3}"/>
                </a:ext>
              </a:extLst>
            </p:cNvPr>
            <p:cNvSpPr/>
            <p:nvPr/>
          </p:nvSpPr>
          <p:spPr bwMode="auto">
            <a:xfrm>
              <a:off x="1313726" y="288589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FD8B5461-4ACD-47E1-A600-8C6C1E274856}"/>
                </a:ext>
              </a:extLst>
            </p:cNvPr>
            <p:cNvPicPr>
              <a:picLocks noChangeAspect="1"/>
            </p:cNvPicPr>
            <p:nvPr/>
          </p:nvPicPr>
          <p:blipFill>
            <a:blip r:embed="rId9"/>
            <a:stretch>
              <a:fillRect/>
            </a:stretch>
          </p:blipFill>
          <p:spPr>
            <a:xfrm>
              <a:off x="1313727" y="2885897"/>
              <a:ext cx="6001473" cy="3072449"/>
            </a:xfrm>
            <a:prstGeom prst="rect">
              <a:avLst/>
            </a:prstGeom>
          </p:spPr>
        </p:pic>
      </p:grpSp>
      <p:grpSp>
        <p:nvGrpSpPr>
          <p:cNvPr id="70" name="Group 69">
            <a:extLst>
              <a:ext uri="{FF2B5EF4-FFF2-40B4-BE49-F238E27FC236}">
                <a16:creationId xmlns:a16="http://schemas.microsoft.com/office/drawing/2014/main" id="{D6C61620-BF21-45FF-8517-C613A8CAA449}"/>
              </a:ext>
            </a:extLst>
          </p:cNvPr>
          <p:cNvGrpSpPr/>
          <p:nvPr/>
        </p:nvGrpSpPr>
        <p:grpSpPr>
          <a:xfrm>
            <a:off x="1310294" y="2703658"/>
            <a:ext cx="6081753" cy="3777096"/>
            <a:chOff x="1349689" y="2899978"/>
            <a:chExt cx="6371653" cy="3957139"/>
          </a:xfrm>
        </p:grpSpPr>
        <p:pic>
          <p:nvPicPr>
            <p:cNvPr id="71" name="Picture 29" descr="A close up of a screen&#10;&#10;Description automatically generated">
              <a:extLst>
                <a:ext uri="{FF2B5EF4-FFF2-40B4-BE49-F238E27FC236}">
                  <a16:creationId xmlns:a16="http://schemas.microsoft.com/office/drawing/2014/main" id="{F9230EA2-ECC2-43DE-9F6B-8B34C851CD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9689" y="2899978"/>
              <a:ext cx="6371653" cy="3957139"/>
            </a:xfrm>
            <a:prstGeom prst="rect">
              <a:avLst/>
            </a:prstGeom>
            <a:effectLst>
              <a:outerShdw blurRad="241300" dist="165100" dir="5400000" sx="96000" sy="96000" algn="t" rotWithShape="0">
                <a:prstClr val="black">
                  <a:alpha val="46000"/>
                </a:prstClr>
              </a:outerShdw>
            </a:effectLst>
          </p:spPr>
        </p:pic>
        <p:sp>
          <p:nvSpPr>
            <p:cNvPr id="72" name="Freeform: Shape 71">
              <a:extLst>
                <a:ext uri="{FF2B5EF4-FFF2-40B4-BE49-F238E27FC236}">
                  <a16:creationId xmlns:a16="http://schemas.microsoft.com/office/drawing/2014/main" id="{E0EAA7EC-E3F5-42A8-B8E1-6CF2D93894FC}"/>
                </a:ext>
              </a:extLst>
            </p:cNvPr>
            <p:cNvSpPr/>
            <p:nvPr/>
          </p:nvSpPr>
          <p:spPr bwMode="auto">
            <a:xfrm>
              <a:off x="1532801" y="3181171"/>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8070636A-ED4F-4330-8A79-8DC32F80B6B7}"/>
                </a:ext>
              </a:extLst>
            </p:cNvPr>
            <p:cNvPicPr>
              <a:picLocks noChangeAspect="1"/>
            </p:cNvPicPr>
            <p:nvPr/>
          </p:nvPicPr>
          <p:blipFill>
            <a:blip r:embed="rId10"/>
            <a:stretch>
              <a:fillRect/>
            </a:stretch>
          </p:blipFill>
          <p:spPr>
            <a:xfrm>
              <a:off x="1532802" y="3181172"/>
              <a:ext cx="5993413" cy="3073141"/>
            </a:xfrm>
            <a:prstGeom prst="rect">
              <a:avLst/>
            </a:prstGeom>
          </p:spPr>
        </p:pic>
      </p:grpSp>
      <p:grpSp>
        <p:nvGrpSpPr>
          <p:cNvPr id="74" name="Group 73">
            <a:extLst>
              <a:ext uri="{FF2B5EF4-FFF2-40B4-BE49-F238E27FC236}">
                <a16:creationId xmlns:a16="http://schemas.microsoft.com/office/drawing/2014/main" id="{624156D9-5654-4655-A25B-4CC258E38B32}"/>
              </a:ext>
            </a:extLst>
          </p:cNvPr>
          <p:cNvGrpSpPr/>
          <p:nvPr/>
        </p:nvGrpSpPr>
        <p:grpSpPr>
          <a:xfrm>
            <a:off x="7820794" y="5062550"/>
            <a:ext cx="3904150" cy="623682"/>
            <a:chOff x="7363372" y="1776598"/>
            <a:chExt cx="3904703" cy="623770"/>
          </a:xfrm>
        </p:grpSpPr>
        <p:sp>
          <p:nvSpPr>
            <p:cNvPr id="75" name="Text Placeholder 6">
              <a:extLst>
                <a:ext uri="{FF2B5EF4-FFF2-40B4-BE49-F238E27FC236}">
                  <a16:creationId xmlns:a16="http://schemas.microsoft.com/office/drawing/2014/main" id="{7DDA2EB6-E76D-4DB4-9872-5E09E5D6CA70}"/>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Custom query with Log Analytics</a:t>
              </a:r>
            </a:p>
          </p:txBody>
        </p:sp>
        <p:grpSp>
          <p:nvGrpSpPr>
            <p:cNvPr id="76" name="Group 75">
              <a:extLst>
                <a:ext uri="{FF2B5EF4-FFF2-40B4-BE49-F238E27FC236}">
                  <a16:creationId xmlns:a16="http://schemas.microsoft.com/office/drawing/2014/main" id="{76726E9A-B8B0-421A-833E-949D3ADDDB0F}"/>
                </a:ext>
              </a:extLst>
            </p:cNvPr>
            <p:cNvGrpSpPr/>
            <p:nvPr/>
          </p:nvGrpSpPr>
          <p:grpSpPr>
            <a:xfrm>
              <a:off x="7363372" y="1776598"/>
              <a:ext cx="623770" cy="623770"/>
              <a:chOff x="7363372" y="1776598"/>
              <a:chExt cx="623770" cy="623770"/>
            </a:xfrm>
          </p:grpSpPr>
          <p:sp>
            <p:nvSpPr>
              <p:cNvPr id="77" name="Diamond 76">
                <a:extLst>
                  <a:ext uri="{FF2B5EF4-FFF2-40B4-BE49-F238E27FC236}">
                    <a16:creationId xmlns:a16="http://schemas.microsoft.com/office/drawing/2014/main" id="{A26A9B1C-B3DA-449E-A459-A4252EFE6A1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5</a:t>
                </a:r>
              </a:p>
            </p:txBody>
          </p:sp>
          <p:sp>
            <p:nvSpPr>
              <p:cNvPr id="114" name="Diamond 113">
                <a:extLst>
                  <a:ext uri="{FF2B5EF4-FFF2-40B4-BE49-F238E27FC236}">
                    <a16:creationId xmlns:a16="http://schemas.microsoft.com/office/drawing/2014/main" id="{08493CEB-E106-499E-9A08-F73170813C9E}"/>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1C46BB35-2F82-4826-B70C-83C73A0CE64D}"/>
              </a:ext>
            </a:extLst>
          </p:cNvPr>
          <p:cNvGrpSpPr/>
          <p:nvPr/>
        </p:nvGrpSpPr>
        <p:grpSpPr>
          <a:xfrm>
            <a:off x="7820794" y="4213028"/>
            <a:ext cx="3904150" cy="623682"/>
            <a:chOff x="7363372" y="1776598"/>
            <a:chExt cx="3904703" cy="623770"/>
          </a:xfrm>
        </p:grpSpPr>
        <p:sp>
          <p:nvSpPr>
            <p:cNvPr id="116" name="Text Placeholder 6">
              <a:extLst>
                <a:ext uri="{FF2B5EF4-FFF2-40B4-BE49-F238E27FC236}">
                  <a16:creationId xmlns:a16="http://schemas.microsoft.com/office/drawing/2014/main" id="{0FE49376-8698-4C22-82CE-F83A348FA75B}"/>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OOB reports with App Insights</a:t>
              </a:r>
            </a:p>
          </p:txBody>
        </p:sp>
        <p:grpSp>
          <p:nvGrpSpPr>
            <p:cNvPr id="117" name="Group 116">
              <a:extLst>
                <a:ext uri="{FF2B5EF4-FFF2-40B4-BE49-F238E27FC236}">
                  <a16:creationId xmlns:a16="http://schemas.microsoft.com/office/drawing/2014/main" id="{36F0913C-7C4C-4216-A9F9-4228DE38558E}"/>
                </a:ext>
              </a:extLst>
            </p:cNvPr>
            <p:cNvGrpSpPr/>
            <p:nvPr/>
          </p:nvGrpSpPr>
          <p:grpSpPr>
            <a:xfrm>
              <a:off x="7363372" y="1776598"/>
              <a:ext cx="623770" cy="623770"/>
              <a:chOff x="7363372" y="1776598"/>
              <a:chExt cx="623770" cy="623770"/>
            </a:xfrm>
          </p:grpSpPr>
          <p:sp>
            <p:nvSpPr>
              <p:cNvPr id="118" name="Diamond 117">
                <a:extLst>
                  <a:ext uri="{FF2B5EF4-FFF2-40B4-BE49-F238E27FC236}">
                    <a16:creationId xmlns:a16="http://schemas.microsoft.com/office/drawing/2014/main" id="{C9D4E60E-0B39-459D-B295-C6790962411E}"/>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4</a:t>
                </a:r>
              </a:p>
            </p:txBody>
          </p:sp>
          <p:sp>
            <p:nvSpPr>
              <p:cNvPr id="119" name="Diamond 118">
                <a:extLst>
                  <a:ext uri="{FF2B5EF4-FFF2-40B4-BE49-F238E27FC236}">
                    <a16:creationId xmlns:a16="http://schemas.microsoft.com/office/drawing/2014/main" id="{F3E112B0-AEF7-45F5-9755-62A447B96C2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20" name="Group 119">
            <a:extLst>
              <a:ext uri="{FF2B5EF4-FFF2-40B4-BE49-F238E27FC236}">
                <a16:creationId xmlns:a16="http://schemas.microsoft.com/office/drawing/2014/main" id="{D9EA3BEE-99F0-4A2C-9799-296A509C28B0}"/>
              </a:ext>
            </a:extLst>
          </p:cNvPr>
          <p:cNvGrpSpPr/>
          <p:nvPr/>
        </p:nvGrpSpPr>
        <p:grpSpPr>
          <a:xfrm>
            <a:off x="7829851" y="1776832"/>
            <a:ext cx="3904150" cy="623682"/>
            <a:chOff x="7363372" y="1776598"/>
            <a:chExt cx="3904703" cy="623770"/>
          </a:xfrm>
        </p:grpSpPr>
        <p:sp>
          <p:nvSpPr>
            <p:cNvPr id="121" name="Text Placeholder 6">
              <a:extLst>
                <a:ext uri="{FF2B5EF4-FFF2-40B4-BE49-F238E27FC236}">
                  <a16:creationId xmlns:a16="http://schemas.microsoft.com/office/drawing/2014/main" id="{9CE62DFE-422C-488E-975D-E47373275F8F}"/>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Set up continuous export</a:t>
              </a:r>
            </a:p>
          </p:txBody>
        </p:sp>
        <p:grpSp>
          <p:nvGrpSpPr>
            <p:cNvPr id="122" name="Group 121">
              <a:extLst>
                <a:ext uri="{FF2B5EF4-FFF2-40B4-BE49-F238E27FC236}">
                  <a16:creationId xmlns:a16="http://schemas.microsoft.com/office/drawing/2014/main" id="{71D3ACF5-147B-40EB-BA42-8BF2178FAF07}"/>
                </a:ext>
              </a:extLst>
            </p:cNvPr>
            <p:cNvGrpSpPr/>
            <p:nvPr/>
          </p:nvGrpSpPr>
          <p:grpSpPr>
            <a:xfrm>
              <a:off x="7363372" y="1776598"/>
              <a:ext cx="623770" cy="623770"/>
              <a:chOff x="7363372" y="1776598"/>
              <a:chExt cx="623770" cy="623770"/>
            </a:xfrm>
          </p:grpSpPr>
          <p:sp>
            <p:nvSpPr>
              <p:cNvPr id="123" name="Diamond 122">
                <a:extLst>
                  <a:ext uri="{FF2B5EF4-FFF2-40B4-BE49-F238E27FC236}">
                    <a16:creationId xmlns:a16="http://schemas.microsoft.com/office/drawing/2014/main" id="{E4343B75-E643-49E5-8FCB-DA475BADDC0F}"/>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24" name="Diamond 123">
                <a:extLst>
                  <a:ext uri="{FF2B5EF4-FFF2-40B4-BE49-F238E27FC236}">
                    <a16:creationId xmlns:a16="http://schemas.microsoft.com/office/drawing/2014/main" id="{6D476834-6ACF-4B7D-9197-E3DA920AC387}"/>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771C748E-DE29-42B4-B08F-47ADCDA674E6}"/>
              </a:ext>
            </a:extLst>
          </p:cNvPr>
          <p:cNvGrpSpPr/>
          <p:nvPr/>
        </p:nvGrpSpPr>
        <p:grpSpPr>
          <a:xfrm>
            <a:off x="7829851" y="2614440"/>
            <a:ext cx="3904150" cy="623682"/>
            <a:chOff x="7363372" y="1776598"/>
            <a:chExt cx="3904703" cy="623770"/>
          </a:xfrm>
        </p:grpSpPr>
        <p:sp>
          <p:nvSpPr>
            <p:cNvPr id="126" name="Text Placeholder 6">
              <a:extLst>
                <a:ext uri="{FF2B5EF4-FFF2-40B4-BE49-F238E27FC236}">
                  <a16:creationId xmlns:a16="http://schemas.microsoft.com/office/drawing/2014/main" id="{549605A6-259D-45B2-BA92-6B460F3D554D}"/>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a:solidFill>
                    <a:srgbClr val="3C3C41"/>
                  </a:solidFill>
                  <a:latin typeface="Segoe UI Semibold"/>
                  <a:cs typeface="Segoe UI Light" panose="020B0502040204020203" pitchFamily="34" charset="0"/>
                </a:rPr>
                <a:t>Select environment</a:t>
              </a:r>
            </a:p>
          </p:txBody>
        </p:sp>
        <p:grpSp>
          <p:nvGrpSpPr>
            <p:cNvPr id="127" name="Group 126">
              <a:extLst>
                <a:ext uri="{FF2B5EF4-FFF2-40B4-BE49-F238E27FC236}">
                  <a16:creationId xmlns:a16="http://schemas.microsoft.com/office/drawing/2014/main" id="{98420754-61EC-4A31-8B4C-6699AC812AD0}"/>
                </a:ext>
              </a:extLst>
            </p:cNvPr>
            <p:cNvGrpSpPr/>
            <p:nvPr/>
          </p:nvGrpSpPr>
          <p:grpSpPr>
            <a:xfrm>
              <a:off x="7363372" y="1776598"/>
              <a:ext cx="623770" cy="623770"/>
              <a:chOff x="7363372" y="1776598"/>
              <a:chExt cx="623770" cy="623770"/>
            </a:xfrm>
          </p:grpSpPr>
          <p:sp>
            <p:nvSpPr>
              <p:cNvPr id="128" name="Diamond 127">
                <a:extLst>
                  <a:ext uri="{FF2B5EF4-FFF2-40B4-BE49-F238E27FC236}">
                    <a16:creationId xmlns:a16="http://schemas.microsoft.com/office/drawing/2014/main" id="{0B23BDD9-D9AF-4DCE-B3D4-D8476AE74AF6}"/>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129" name="Diamond 128">
                <a:extLst>
                  <a:ext uri="{FF2B5EF4-FFF2-40B4-BE49-F238E27FC236}">
                    <a16:creationId xmlns:a16="http://schemas.microsoft.com/office/drawing/2014/main" id="{1A6DCE2C-E3B5-41E1-9CCF-C321183C11D9}"/>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130" name="Group 129">
            <a:extLst>
              <a:ext uri="{FF2B5EF4-FFF2-40B4-BE49-F238E27FC236}">
                <a16:creationId xmlns:a16="http://schemas.microsoft.com/office/drawing/2014/main" id="{2176EA1C-45A0-460A-B277-A0C160525692}"/>
              </a:ext>
            </a:extLst>
          </p:cNvPr>
          <p:cNvGrpSpPr/>
          <p:nvPr/>
        </p:nvGrpSpPr>
        <p:grpSpPr>
          <a:xfrm>
            <a:off x="7820794" y="3428393"/>
            <a:ext cx="3904150" cy="623682"/>
            <a:chOff x="7363372" y="1776598"/>
            <a:chExt cx="3904703" cy="623770"/>
          </a:xfrm>
        </p:grpSpPr>
        <p:sp>
          <p:nvSpPr>
            <p:cNvPr id="131" name="Text Placeholder 6">
              <a:extLst>
                <a:ext uri="{FF2B5EF4-FFF2-40B4-BE49-F238E27FC236}">
                  <a16:creationId xmlns:a16="http://schemas.microsoft.com/office/drawing/2014/main" id="{761CB06C-E516-4694-9789-C27FDE3F1FDF}"/>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err="1">
                  <a:solidFill>
                    <a:srgbClr val="3C3C41"/>
                  </a:solidFill>
                  <a:latin typeface="Segoe UI Semibold"/>
                  <a:cs typeface="Segoe UI Light" panose="020B0502040204020203" pitchFamily="34" charset="0"/>
                </a:rPr>
                <a:t>Provide</a:t>
              </a:r>
              <a:r>
                <a:rPr lang="en-US" sz="2000" spc="0">
                  <a:solidFill>
                    <a:srgbClr val="3C3C41"/>
                  </a:solidFill>
                  <a:latin typeface="Segoe UI Semibold"/>
                  <a:cs typeface="Segoe UI Light" panose="020B0502040204020203" pitchFamily="34" charset="0"/>
                </a:rPr>
                <a:t> Application Insights instance</a:t>
              </a:r>
            </a:p>
          </p:txBody>
        </p:sp>
        <p:grpSp>
          <p:nvGrpSpPr>
            <p:cNvPr id="132" name="Group 131">
              <a:extLst>
                <a:ext uri="{FF2B5EF4-FFF2-40B4-BE49-F238E27FC236}">
                  <a16:creationId xmlns:a16="http://schemas.microsoft.com/office/drawing/2014/main" id="{791CD810-3177-4733-886F-E4B62A30E024}"/>
                </a:ext>
              </a:extLst>
            </p:cNvPr>
            <p:cNvGrpSpPr/>
            <p:nvPr/>
          </p:nvGrpSpPr>
          <p:grpSpPr>
            <a:xfrm>
              <a:off x="7363372" y="1776598"/>
              <a:ext cx="623770" cy="623770"/>
              <a:chOff x="7363372" y="1776598"/>
              <a:chExt cx="623770" cy="623770"/>
            </a:xfrm>
          </p:grpSpPr>
          <p:sp>
            <p:nvSpPr>
              <p:cNvPr id="133" name="Diamond 132">
                <a:extLst>
                  <a:ext uri="{FF2B5EF4-FFF2-40B4-BE49-F238E27FC236}">
                    <a16:creationId xmlns:a16="http://schemas.microsoft.com/office/drawing/2014/main" id="{17233CE2-6AE1-4460-8736-FF229CFBFFE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134" name="Diamond 133">
                <a:extLst>
                  <a:ext uri="{FF2B5EF4-FFF2-40B4-BE49-F238E27FC236}">
                    <a16:creationId xmlns:a16="http://schemas.microsoft.com/office/drawing/2014/main" id="{65C28B4F-8F52-4936-BF34-327F701A2675}"/>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7CB0D307-69C2-B2B8-68D5-BEA1CE70CC9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94778174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90000"/>
              </a:lnSpc>
              <a:spcAft>
                <a:spcPts val="333"/>
              </a:spcAft>
              <a:defRPr/>
            </a:pPr>
            <a:r>
              <a:rPr lang="en-US" noProof="1">
                <a:solidFill>
                  <a:schemeClr val="tx1"/>
                </a:solidFill>
                <a:latin typeface="Segoe UI Light" pitchFamily="34" charset="0"/>
              </a:rPr>
              <a:t>Demo the following:</a:t>
            </a:r>
          </a:p>
          <a:p>
            <a:pPr lvl="0" defTabSz="914460">
              <a:lnSpc>
                <a:spcPct val="90000"/>
              </a:lnSpc>
              <a:spcAft>
                <a:spcPts val="333"/>
              </a:spcAft>
              <a:defRPr/>
            </a:pPr>
            <a:endParaRPr lang="en-US" noProof="1">
              <a:solidFill>
                <a:schemeClr val="tx1"/>
              </a:solidFill>
              <a:latin typeface="Segoe UI Light" pitchFamily="34" charset="0"/>
            </a:endParaRPr>
          </a:p>
          <a:p>
            <a:pPr lvl="0" defTabSz="914460">
              <a:lnSpc>
                <a:spcPct val="90000"/>
              </a:lnSpc>
              <a:spcAft>
                <a:spcPts val="333"/>
              </a:spcAft>
              <a:defRPr/>
            </a:pPr>
            <a:r>
              <a:rPr lang="fi-FI" sz="1800" noProof="1">
                <a:solidFill>
                  <a:prstClr val="black"/>
                </a:solidFill>
                <a:latin typeface="Segoe UI Light" pitchFamily="34" charset="0"/>
              </a:rPr>
              <a:t>Go through analytics reports in PPAC </a:t>
            </a:r>
            <a:endParaRPr lang="en-US" sz="1800">
              <a:solidFill>
                <a:srgbClr val="FFFFFF"/>
              </a:solidFill>
              <a:latin typeface="Segoe UI"/>
            </a:endParaRP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43</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276999"/>
          </a:xfrm>
        </p:spPr>
        <p:txBody>
          <a:bodyPr/>
          <a:lstStyle/>
          <a:p>
            <a:r>
              <a:rPr lang="en-US"/>
              <a:t>Dataverse, Power Apps and Power Automate analytics</a:t>
            </a:r>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5"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111799948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a:t>Health Monitoring of Power Platform Services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56435918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Monitoring platform status</a:t>
            </a:r>
          </a:p>
        </p:txBody>
      </p:sp>
      <p:sp>
        <p:nvSpPr>
          <p:cNvPr id="13" name="TextBox 12">
            <a:extLst>
              <a:ext uri="{FF2B5EF4-FFF2-40B4-BE49-F238E27FC236}">
                <a16:creationId xmlns:a16="http://schemas.microsoft.com/office/drawing/2014/main" id="{7407A455-65E3-45F7-860B-7D3AB2B7BD0F}"/>
              </a:ext>
            </a:extLst>
          </p:cNvPr>
          <p:cNvSpPr txBox="1"/>
          <p:nvPr/>
        </p:nvSpPr>
        <p:spPr>
          <a:xfrm>
            <a:off x="655638" y="1204201"/>
            <a:ext cx="11137994" cy="707886"/>
          </a:xfrm>
          <a:prstGeom prst="rect">
            <a:avLst/>
          </a:prstGeom>
          <a:noFill/>
        </p:spPr>
        <p:txBody>
          <a:bodyPr wrap="square">
            <a:spAutoFit/>
          </a:bodyPr>
          <a:lstStyle/>
          <a:p>
            <a:pPr defTabSz="932563">
              <a:buSzPct val="90000"/>
              <a:defRPr/>
            </a:pPr>
            <a:r>
              <a:rPr lang="en-US" sz="2000" spc="-50"/>
              <a:t>Power Apps and Automate service status can been seen in both portals and Office 365 Service Health </a:t>
            </a:r>
            <a:r>
              <a:rPr lang="LID4096" sz="2000">
                <a:solidFill>
                  <a:srgbClr val="3C3C41"/>
                </a:solidFill>
                <a:latin typeface="Segoe UI"/>
                <a:hlinkClick r:id="rId4"/>
              </a:rPr>
              <a:t>https://admin.microsoft.com/Adminportal/Home?source=applauncher#/servicehealth</a:t>
            </a:r>
            <a:endParaRPr lang="LID4096" sz="2000">
              <a:solidFill>
                <a:srgbClr val="3C3C41"/>
              </a:solidFill>
              <a:latin typeface="Segoe UI"/>
            </a:endParaRPr>
          </a:p>
        </p:txBody>
      </p:sp>
      <p:pic>
        <p:nvPicPr>
          <p:cNvPr id="6" name="Picture 5">
            <a:extLst>
              <a:ext uri="{FF2B5EF4-FFF2-40B4-BE49-F238E27FC236}">
                <a16:creationId xmlns:a16="http://schemas.microsoft.com/office/drawing/2014/main" id="{5A11E388-09AB-43C1-83C4-9994058F24B7}"/>
              </a:ext>
            </a:extLst>
          </p:cNvPr>
          <p:cNvPicPr>
            <a:picLocks noChangeAspect="1"/>
          </p:cNvPicPr>
          <p:nvPr/>
        </p:nvPicPr>
        <p:blipFill>
          <a:blip r:embed="rId5"/>
          <a:stretch>
            <a:fillRect/>
          </a:stretch>
        </p:blipFill>
        <p:spPr>
          <a:xfrm>
            <a:off x="7406339" y="2427751"/>
            <a:ext cx="4113262" cy="2346178"/>
          </a:xfrm>
          <a:prstGeom prst="rect">
            <a:avLst/>
          </a:prstGeom>
        </p:spPr>
      </p:pic>
      <p:sp>
        <p:nvSpPr>
          <p:cNvPr id="7" name="Rectangle 6">
            <a:extLst>
              <a:ext uri="{FF2B5EF4-FFF2-40B4-BE49-F238E27FC236}">
                <a16:creationId xmlns:a16="http://schemas.microsoft.com/office/drawing/2014/main" id="{4D2A6F22-50B7-4C32-8A6E-517044A5BF6E}"/>
              </a:ext>
            </a:extLst>
          </p:cNvPr>
          <p:cNvSpPr/>
          <p:nvPr/>
        </p:nvSpPr>
        <p:spPr>
          <a:xfrm>
            <a:off x="7406339" y="2775389"/>
            <a:ext cx="4678267" cy="318286"/>
          </a:xfrm>
          <a:prstGeom prst="rect">
            <a:avLst/>
          </a:prstGeom>
        </p:spPr>
        <p:txBody>
          <a:bodyPr wrap="square">
            <a:spAutoFit/>
          </a:bodyPr>
          <a:lstStyle/>
          <a:p>
            <a:pPr defTabSz="1243431"/>
            <a:r>
              <a:rPr lang="en-US" sz="1428">
                <a:solidFill>
                  <a:srgbClr val="FFFFFF"/>
                </a:solidFill>
                <a:latin typeface="Segoe UI"/>
                <a:hlinkClick r:id="rId6">
                  <a:extLst>
                    <a:ext uri="{A12FA001-AC4F-418D-AE19-62706E023703}">
                      <ahyp:hlinkClr xmlns:ahyp="http://schemas.microsoft.com/office/drawing/2018/hyperlinkcolor" val="tx"/>
                    </a:ext>
                  </a:extLst>
                </a:hlinkClick>
              </a:rPr>
              <a:t>https://powerapps.microsoft.com/en-us/support</a:t>
            </a:r>
            <a:r>
              <a:rPr lang="en-US" sz="1428">
                <a:solidFill>
                  <a:srgbClr val="FFFFFF"/>
                </a:solidFill>
                <a:latin typeface="Segoe UI"/>
              </a:rPr>
              <a:t> </a:t>
            </a:r>
          </a:p>
        </p:txBody>
      </p:sp>
      <p:pic>
        <p:nvPicPr>
          <p:cNvPr id="10" name="Picture 9">
            <a:extLst>
              <a:ext uri="{FF2B5EF4-FFF2-40B4-BE49-F238E27FC236}">
                <a16:creationId xmlns:a16="http://schemas.microsoft.com/office/drawing/2014/main" id="{BF5C86DF-B3DF-49D0-A1E7-A669EFE8E2B8}"/>
              </a:ext>
            </a:extLst>
          </p:cNvPr>
          <p:cNvPicPr>
            <a:picLocks noChangeAspect="1"/>
          </p:cNvPicPr>
          <p:nvPr/>
        </p:nvPicPr>
        <p:blipFill>
          <a:blip r:embed="rId7"/>
          <a:stretch>
            <a:fillRect/>
          </a:stretch>
        </p:blipFill>
        <p:spPr>
          <a:xfrm>
            <a:off x="483886" y="2427751"/>
            <a:ext cx="5919745" cy="3659360"/>
          </a:xfrm>
          <a:prstGeom prst="rect">
            <a:avLst/>
          </a:prstGeom>
        </p:spPr>
      </p:pic>
      <p:sp>
        <p:nvSpPr>
          <p:cNvPr id="16" name="TextBox 15">
            <a:extLst>
              <a:ext uri="{FF2B5EF4-FFF2-40B4-BE49-F238E27FC236}">
                <a16:creationId xmlns:a16="http://schemas.microsoft.com/office/drawing/2014/main" id="{160E1C8F-CF26-4D88-9F42-8B983CF3CFE9}"/>
              </a:ext>
            </a:extLst>
          </p:cNvPr>
          <p:cNvSpPr txBox="1"/>
          <p:nvPr/>
        </p:nvSpPr>
        <p:spPr>
          <a:xfrm>
            <a:off x="2306892" y="1849395"/>
            <a:ext cx="9777714" cy="343492"/>
          </a:xfrm>
          <a:prstGeom prst="rect">
            <a:avLst/>
          </a:prstGeom>
          <a:noFill/>
        </p:spPr>
        <p:txBody>
          <a:bodyPr wrap="square">
            <a:spAutoFit/>
          </a:bodyPr>
          <a:lstStyle/>
          <a:p>
            <a:pPr defTabSz="932597"/>
            <a:endParaRPr lang="LID4096" sz="1632">
              <a:solidFill>
                <a:srgbClr val="3C3C41"/>
              </a:solidFill>
              <a:latin typeface="Segoe UI"/>
            </a:endParaRPr>
          </a:p>
        </p:txBody>
      </p:sp>
      <p:pic>
        <p:nvPicPr>
          <p:cNvPr id="18" name="Picture 17">
            <a:extLst>
              <a:ext uri="{FF2B5EF4-FFF2-40B4-BE49-F238E27FC236}">
                <a16:creationId xmlns:a16="http://schemas.microsoft.com/office/drawing/2014/main" id="{D6364090-1D91-4581-AA06-184B03905DF2}"/>
              </a:ext>
            </a:extLst>
          </p:cNvPr>
          <p:cNvPicPr>
            <a:picLocks noChangeAspect="1"/>
          </p:cNvPicPr>
          <p:nvPr/>
        </p:nvPicPr>
        <p:blipFill>
          <a:blip r:embed="rId8"/>
          <a:stretch>
            <a:fillRect/>
          </a:stretch>
        </p:blipFill>
        <p:spPr>
          <a:xfrm>
            <a:off x="7406339" y="4739154"/>
            <a:ext cx="3994311" cy="1947538"/>
          </a:xfrm>
          <a:prstGeom prst="rect">
            <a:avLst/>
          </a:prstGeom>
        </p:spPr>
      </p:pic>
      <p:sp>
        <p:nvSpPr>
          <p:cNvPr id="20" name="Rectangle 19">
            <a:extLst>
              <a:ext uri="{FF2B5EF4-FFF2-40B4-BE49-F238E27FC236}">
                <a16:creationId xmlns:a16="http://schemas.microsoft.com/office/drawing/2014/main" id="{65D7D71A-8B2E-4588-9A18-DA121C27DA36}"/>
              </a:ext>
            </a:extLst>
          </p:cNvPr>
          <p:cNvSpPr/>
          <p:nvPr/>
        </p:nvSpPr>
        <p:spPr>
          <a:xfrm>
            <a:off x="7406339" y="5085873"/>
            <a:ext cx="4678267" cy="307777"/>
          </a:xfrm>
          <a:prstGeom prst="rect">
            <a:avLst/>
          </a:prstGeom>
        </p:spPr>
        <p:txBody>
          <a:bodyPr wrap="square">
            <a:spAutoFit/>
          </a:bodyPr>
          <a:lstStyle/>
          <a:p>
            <a:pPr defTabSz="1243431"/>
            <a:r>
              <a:rPr lang="en-US" sz="1400">
                <a:solidFill>
                  <a:schemeClr val="bg1"/>
                </a:solidFill>
                <a:hlinkClick r:id="rId9">
                  <a:extLst>
                    <a:ext uri="{A12FA001-AC4F-418D-AE19-62706E023703}">
                      <ahyp:hlinkClr xmlns:ahyp="http://schemas.microsoft.com/office/drawing/2018/hyperlinkcolor" val="tx"/>
                    </a:ext>
                  </a:extLst>
                </a:hlinkClick>
              </a:rPr>
              <a:t>https://make.powerautomate.com/support/</a:t>
            </a:r>
            <a:endParaRPr lang="en-US" sz="1400">
              <a:solidFill>
                <a:schemeClr val="bg1"/>
              </a:solidFill>
              <a:latin typeface="Segoe UI"/>
            </a:endParaRPr>
          </a:p>
        </p:txBody>
      </p:sp>
      <p:sp>
        <p:nvSpPr>
          <p:cNvPr id="3" name="Footer Placeholder 2">
            <a:extLst>
              <a:ext uri="{FF2B5EF4-FFF2-40B4-BE49-F238E27FC236}">
                <a16:creationId xmlns:a16="http://schemas.microsoft.com/office/drawing/2014/main" id="{18A3CBFF-AA79-15E7-086C-42DDA74F1AE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5088935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Monitoring platform updates and changes</a:t>
            </a:r>
          </a:p>
        </p:txBody>
      </p:sp>
      <p:sp>
        <p:nvSpPr>
          <p:cNvPr id="13" name="TextBox 12">
            <a:extLst>
              <a:ext uri="{FF2B5EF4-FFF2-40B4-BE49-F238E27FC236}">
                <a16:creationId xmlns:a16="http://schemas.microsoft.com/office/drawing/2014/main" id="{7407A455-65E3-45F7-860B-7D3AB2B7BD0F}"/>
              </a:ext>
            </a:extLst>
          </p:cNvPr>
          <p:cNvSpPr txBox="1"/>
          <p:nvPr/>
        </p:nvSpPr>
        <p:spPr>
          <a:xfrm>
            <a:off x="655638" y="1141509"/>
            <a:ext cx="11137994" cy="707886"/>
          </a:xfrm>
          <a:prstGeom prst="rect">
            <a:avLst/>
          </a:prstGeom>
          <a:noFill/>
        </p:spPr>
        <p:txBody>
          <a:bodyPr wrap="square">
            <a:spAutoFit/>
          </a:bodyPr>
          <a:lstStyle/>
          <a:p>
            <a:pPr defTabSz="932563">
              <a:buSzPct val="90000"/>
              <a:defRPr/>
            </a:pPr>
            <a:r>
              <a:rPr lang="en-US" sz="2000" spc="-50"/>
              <a:t>Power Apps and Automate services platform updates and changes can be monitored in Office 365 Message Center</a:t>
            </a:r>
          </a:p>
        </p:txBody>
      </p:sp>
      <p:sp>
        <p:nvSpPr>
          <p:cNvPr id="7" name="Rectangle 6">
            <a:extLst>
              <a:ext uri="{FF2B5EF4-FFF2-40B4-BE49-F238E27FC236}">
                <a16:creationId xmlns:a16="http://schemas.microsoft.com/office/drawing/2014/main" id="{4D2A6F22-50B7-4C32-8A6E-517044A5BF6E}"/>
              </a:ext>
            </a:extLst>
          </p:cNvPr>
          <p:cNvSpPr/>
          <p:nvPr/>
        </p:nvSpPr>
        <p:spPr>
          <a:xfrm>
            <a:off x="7406339" y="2775389"/>
            <a:ext cx="4678267" cy="318286"/>
          </a:xfrm>
          <a:prstGeom prst="rect">
            <a:avLst/>
          </a:prstGeom>
        </p:spPr>
        <p:txBody>
          <a:bodyPr wrap="square">
            <a:spAutoFit/>
          </a:bodyPr>
          <a:lstStyle/>
          <a:p>
            <a:pPr defTabSz="1243431"/>
            <a:r>
              <a:rPr lang="en-US" sz="1428">
                <a:solidFill>
                  <a:srgbClr val="FFFFFF"/>
                </a:solidFill>
                <a:latin typeface="Segoe UI"/>
                <a:hlinkClick r:id="rId4">
                  <a:extLst>
                    <a:ext uri="{A12FA001-AC4F-418D-AE19-62706E023703}">
                      <ahyp:hlinkClr xmlns:ahyp="http://schemas.microsoft.com/office/drawing/2018/hyperlinkcolor" val="tx"/>
                    </a:ext>
                  </a:extLst>
                </a:hlinkClick>
              </a:rPr>
              <a:t>https://powerapps.microsoft.com/en-us/support</a:t>
            </a:r>
            <a:r>
              <a:rPr lang="en-US" sz="1428">
                <a:solidFill>
                  <a:srgbClr val="FFFFFF"/>
                </a:solidFill>
                <a:latin typeface="Segoe UI"/>
              </a:rPr>
              <a:t> </a:t>
            </a:r>
          </a:p>
        </p:txBody>
      </p:sp>
      <p:sp>
        <p:nvSpPr>
          <p:cNvPr id="16" name="TextBox 15">
            <a:extLst>
              <a:ext uri="{FF2B5EF4-FFF2-40B4-BE49-F238E27FC236}">
                <a16:creationId xmlns:a16="http://schemas.microsoft.com/office/drawing/2014/main" id="{160E1C8F-CF26-4D88-9F42-8B983CF3CFE9}"/>
              </a:ext>
            </a:extLst>
          </p:cNvPr>
          <p:cNvSpPr txBox="1"/>
          <p:nvPr/>
        </p:nvSpPr>
        <p:spPr>
          <a:xfrm>
            <a:off x="2306892" y="1849395"/>
            <a:ext cx="9777714" cy="343492"/>
          </a:xfrm>
          <a:prstGeom prst="rect">
            <a:avLst/>
          </a:prstGeom>
          <a:noFill/>
        </p:spPr>
        <p:txBody>
          <a:bodyPr wrap="square">
            <a:spAutoFit/>
          </a:bodyPr>
          <a:lstStyle/>
          <a:p>
            <a:pPr defTabSz="932597"/>
            <a:endParaRPr lang="LID4096" sz="1632">
              <a:solidFill>
                <a:srgbClr val="3C3C41"/>
              </a:solidFill>
              <a:latin typeface="Segoe UI"/>
            </a:endParaRPr>
          </a:p>
        </p:txBody>
      </p:sp>
      <p:sp>
        <p:nvSpPr>
          <p:cNvPr id="20" name="Rectangle 19">
            <a:extLst>
              <a:ext uri="{FF2B5EF4-FFF2-40B4-BE49-F238E27FC236}">
                <a16:creationId xmlns:a16="http://schemas.microsoft.com/office/drawing/2014/main" id="{65D7D71A-8B2E-4588-9A18-DA121C27DA36}"/>
              </a:ext>
            </a:extLst>
          </p:cNvPr>
          <p:cNvSpPr/>
          <p:nvPr/>
        </p:nvSpPr>
        <p:spPr>
          <a:xfrm>
            <a:off x="7406339" y="5085873"/>
            <a:ext cx="4678267" cy="318286"/>
          </a:xfrm>
          <a:prstGeom prst="rect">
            <a:avLst/>
          </a:prstGeom>
        </p:spPr>
        <p:txBody>
          <a:bodyPr wrap="square">
            <a:spAutoFit/>
          </a:bodyPr>
          <a:lstStyle/>
          <a:p>
            <a:pPr defTabSz="1243431"/>
            <a:r>
              <a:rPr lang="en-US" sz="1428">
                <a:solidFill>
                  <a:srgbClr val="FFFFFF"/>
                </a:solidFill>
                <a:latin typeface="Segoe UI"/>
                <a:hlinkClick r:id="rId5">
                  <a:extLst>
                    <a:ext uri="{A12FA001-AC4F-418D-AE19-62706E023703}">
                      <ahyp:hlinkClr xmlns:ahyp="http://schemas.microsoft.com/office/drawing/2018/hyperlinkcolor" val="tx"/>
                    </a:ext>
                  </a:extLst>
                </a:hlinkClick>
              </a:rPr>
              <a:t>https://flow.microsoft.com/en-us/support</a:t>
            </a:r>
            <a:r>
              <a:rPr lang="en-US" sz="1428">
                <a:solidFill>
                  <a:srgbClr val="FFFFFF"/>
                </a:solidFill>
                <a:latin typeface="Segoe UI"/>
              </a:rPr>
              <a:t> </a:t>
            </a:r>
          </a:p>
        </p:txBody>
      </p:sp>
      <p:pic>
        <p:nvPicPr>
          <p:cNvPr id="5" name="Picture 4">
            <a:extLst>
              <a:ext uri="{FF2B5EF4-FFF2-40B4-BE49-F238E27FC236}">
                <a16:creationId xmlns:a16="http://schemas.microsoft.com/office/drawing/2014/main" id="{C8A93E4A-9E14-4EE4-B0CE-6BD7824B2EFB}"/>
              </a:ext>
            </a:extLst>
          </p:cNvPr>
          <p:cNvPicPr>
            <a:picLocks noChangeAspect="1"/>
          </p:cNvPicPr>
          <p:nvPr/>
        </p:nvPicPr>
        <p:blipFill>
          <a:blip r:embed="rId6"/>
          <a:stretch>
            <a:fillRect/>
          </a:stretch>
        </p:blipFill>
        <p:spPr>
          <a:xfrm>
            <a:off x="655638" y="2209199"/>
            <a:ext cx="11055918" cy="4013406"/>
          </a:xfrm>
          <a:prstGeom prst="rect">
            <a:avLst/>
          </a:prstGeom>
        </p:spPr>
      </p:pic>
      <p:sp>
        <p:nvSpPr>
          <p:cNvPr id="3" name="Footer Placeholder 2">
            <a:extLst>
              <a:ext uri="{FF2B5EF4-FFF2-40B4-BE49-F238E27FC236}">
                <a16:creationId xmlns:a16="http://schemas.microsoft.com/office/drawing/2014/main" id="{84A7FD60-19C7-1CC7-4BDD-8A80F85DAA9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98518957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90000"/>
              </a:lnSpc>
              <a:spcAft>
                <a:spcPts val="333"/>
              </a:spcAft>
              <a:defRPr/>
            </a:pPr>
            <a:r>
              <a:rPr lang="en-US" noProof="1">
                <a:solidFill>
                  <a:schemeClr val="tx1"/>
                </a:solidFill>
                <a:latin typeface="Segoe UI Light" pitchFamily="34" charset="0"/>
              </a:rPr>
              <a:t>Demo the following:</a:t>
            </a:r>
          </a:p>
          <a:p>
            <a:pPr lvl="0" defTabSz="914460">
              <a:lnSpc>
                <a:spcPct val="90000"/>
              </a:lnSpc>
              <a:spcAft>
                <a:spcPts val="333"/>
              </a:spcAft>
              <a:defRPr/>
            </a:pPr>
            <a:endParaRPr lang="en-US" noProof="1">
              <a:solidFill>
                <a:schemeClr val="tx1"/>
              </a:solidFill>
              <a:latin typeface="Segoe UI Light" pitchFamily="34" charset="0"/>
            </a:endParaRPr>
          </a:p>
          <a:p>
            <a:pPr marL="342900" lvl="0" indent="-342900" defTabSz="914460">
              <a:lnSpc>
                <a:spcPct val="150000"/>
              </a:lnSpc>
              <a:spcAft>
                <a:spcPts val="333"/>
              </a:spcAft>
              <a:buFont typeface="+mj-lt"/>
              <a:buAutoNum type="arabicPeriod"/>
              <a:defRPr/>
            </a:pPr>
            <a:r>
              <a:rPr lang="en-US" sz="1800" noProof="1">
                <a:solidFill>
                  <a:schemeClr val="tx1"/>
                </a:solidFill>
                <a:latin typeface="Segoe UI Light" panose="020B0502040204020203" pitchFamily="34" charset="0"/>
                <a:cs typeface="Segoe UI Light" panose="020B0502040204020203" pitchFamily="34" charset="0"/>
              </a:rPr>
              <a:t>Show how to check Power Apps and Automate service health status in</a:t>
            </a:r>
          </a:p>
          <a:p>
            <a:pPr marL="800100" lvl="1" indent="-342900" defTabSz="914460">
              <a:lnSpc>
                <a:spcPct val="150000"/>
              </a:lnSpc>
              <a:spcAft>
                <a:spcPts val="333"/>
              </a:spcAft>
              <a:buFont typeface="+mj-lt"/>
              <a:buAutoNum type="arabicPeriod"/>
              <a:defRPr/>
            </a:pPr>
            <a:r>
              <a:rPr lang="en-US">
                <a:solidFill>
                  <a:schemeClr val="tx1"/>
                </a:solidFill>
                <a:latin typeface="Segoe UI Light" panose="020B0502040204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https://powerapps.microsoft.com/en-us/support</a:t>
            </a:r>
            <a:r>
              <a:rPr lang="en-US">
                <a:solidFill>
                  <a:schemeClr val="tx1"/>
                </a:solidFill>
                <a:latin typeface="Segoe UI Light" panose="020B0502040204020203" pitchFamily="34" charset="0"/>
                <a:cs typeface="Segoe UI Light" panose="020B0502040204020203" pitchFamily="34" charset="0"/>
              </a:rPr>
              <a:t> </a:t>
            </a:r>
          </a:p>
          <a:p>
            <a:pPr marL="800100" lvl="1" indent="-342900" defTabSz="914460">
              <a:lnSpc>
                <a:spcPct val="150000"/>
              </a:lnSpc>
              <a:spcAft>
                <a:spcPts val="333"/>
              </a:spcAft>
              <a:buFont typeface="+mj-lt"/>
              <a:buAutoNum type="arabicPeriod"/>
              <a:defRPr/>
            </a:pPr>
            <a:r>
              <a:rPr lang="en-US">
                <a:solidFill>
                  <a:schemeClr val="tx1"/>
                </a:solidFill>
                <a:latin typeface="Segoe UI Light" panose="020B0502040204020203" pitchFamily="34" charset="0"/>
                <a:cs typeface="Segoe UI Light" panose="020B0502040204020203" pitchFamily="34" charset="0"/>
                <a:hlinkClick r:id="rId6">
                  <a:extLst>
                    <a:ext uri="{A12FA001-AC4F-418D-AE19-62706E023703}">
                      <ahyp:hlinkClr xmlns:ahyp="http://schemas.microsoft.com/office/drawing/2018/hyperlinkcolor" val="tx"/>
                    </a:ext>
                  </a:extLst>
                </a:hlinkClick>
              </a:rPr>
              <a:t>https://flow.microsoft.com/en-us/support</a:t>
            </a:r>
            <a:r>
              <a:rPr lang="en-US">
                <a:solidFill>
                  <a:schemeClr val="tx1"/>
                </a:solidFill>
                <a:latin typeface="Segoe UI Light" panose="020B0502040204020203" pitchFamily="34" charset="0"/>
                <a:cs typeface="Segoe UI Light" panose="020B0502040204020203" pitchFamily="34" charset="0"/>
              </a:rPr>
              <a:t> </a:t>
            </a:r>
          </a:p>
          <a:p>
            <a:pPr marL="800100" lvl="1" indent="-342900" defTabSz="914460">
              <a:lnSpc>
                <a:spcPct val="150000"/>
              </a:lnSpc>
              <a:spcAft>
                <a:spcPts val="333"/>
              </a:spcAft>
              <a:buFont typeface="+mj-lt"/>
              <a:buAutoNum type="arabicPeriod"/>
              <a:defRPr/>
            </a:pPr>
            <a:r>
              <a:rPr lang="LID4096">
                <a:solidFill>
                  <a:schemeClr val="tx1"/>
                </a:solidFill>
                <a:latin typeface="Segoe UI Light" panose="020B0502040204020203" pitchFamily="34" charset="0"/>
                <a:cs typeface="Segoe UI Light" panose="020B0502040204020203" pitchFamily="34" charset="0"/>
                <a:hlinkClick r:id="rId7">
                  <a:extLst>
                    <a:ext uri="{A12FA001-AC4F-418D-AE19-62706E023703}">
                      <ahyp:hlinkClr xmlns:ahyp="http://schemas.microsoft.com/office/drawing/2018/hyperlinkcolor" val="tx"/>
                    </a:ext>
                  </a:extLst>
                </a:hlinkClick>
              </a:rPr>
              <a:t>https://admin.microsoft.com/Adminportal/Home?source=applauncher#/servicehealth</a:t>
            </a:r>
            <a:endParaRPr lang="en-US">
              <a:solidFill>
                <a:schemeClr val="tx1"/>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47</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276999"/>
          </a:xfrm>
        </p:spPr>
        <p:txBody>
          <a:bodyPr/>
          <a:lstStyle/>
          <a:p>
            <a:r>
              <a:rPr lang="en-US"/>
              <a:t>Power Apps and Automate service health</a:t>
            </a:r>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284306258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fld id="{8F881BB8-5469-4299-99B9-578BE3320A80}" type="slidenum">
              <a:rPr lang="en-US" smtClean="0">
                <a:solidFill>
                  <a:srgbClr val="000000"/>
                </a:solidFill>
                <a:latin typeface="Segoe UI"/>
              </a:rPr>
              <a:pPr lvl="0">
                <a:defRPr/>
              </a:pPr>
              <a:t>48</a:t>
            </a:fld>
            <a:endParaRPr lang="en-US" noProof="0"/>
          </a:p>
        </p:txBody>
      </p:sp>
    </p:spTree>
    <p:custDataLst>
      <p:tags r:id="rId1"/>
    </p:custDataLst>
    <p:extLst>
      <p:ext uri="{BB962C8B-B14F-4D97-AF65-F5344CB8AC3E}">
        <p14:creationId xmlns:p14="http://schemas.microsoft.com/office/powerpoint/2010/main" val="173199672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Access Audit Logs</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0880725" cy="621731"/>
          </a:xfrm>
        </p:spPr>
        <p:txBody>
          <a:bodyPr>
            <a:normAutofit lnSpcReduction="10000"/>
          </a:bodyPr>
          <a:lstStyle/>
          <a:p>
            <a:pPr lvl="1"/>
            <a:r>
              <a:rPr lang="en-US"/>
              <a:t>PowerApps, Power Automate, </a:t>
            </a:r>
            <a:r>
              <a:rPr lang="en-US" err="1"/>
              <a:t>Dataverse</a:t>
            </a:r>
            <a:r>
              <a:rPr lang="en-US"/>
              <a:t> audit records are available at </a:t>
            </a:r>
            <a:r>
              <a:rPr lang="en-US">
                <a:hlinkClick r:id="rId4"/>
              </a:rPr>
              <a:t>https://compliance.microsoft.com/auditlogsearch</a:t>
            </a:r>
            <a:r>
              <a:rPr lang="en-US"/>
              <a:t>  </a:t>
            </a:r>
          </a:p>
        </p:txBody>
      </p:sp>
      <p:sp>
        <p:nvSpPr>
          <p:cNvPr id="7" name="Text Placeholder 5">
            <a:extLst>
              <a:ext uri="{FF2B5EF4-FFF2-40B4-BE49-F238E27FC236}">
                <a16:creationId xmlns:a16="http://schemas.microsoft.com/office/drawing/2014/main" id="{63E2C074-904C-4073-88AA-67ADF1140F60}"/>
              </a:ext>
            </a:extLst>
          </p:cNvPr>
          <p:cNvSpPr txBox="1">
            <a:spLocks/>
          </p:cNvSpPr>
          <p:nvPr/>
        </p:nvSpPr>
        <p:spPr>
          <a:xfrm>
            <a:off x="1898085" y="2117025"/>
            <a:ext cx="3413003" cy="3201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b="1">
                <a:solidFill>
                  <a:srgbClr val="3C3C41"/>
                </a:solidFill>
                <a:latin typeface="Segoe UI Semibold"/>
              </a:rPr>
              <a:t>ACTIVITY LOGGING</a:t>
            </a:r>
          </a:p>
        </p:txBody>
      </p:sp>
      <p:sp>
        <p:nvSpPr>
          <p:cNvPr id="8" name="Text Placeholder 5">
            <a:extLst>
              <a:ext uri="{FF2B5EF4-FFF2-40B4-BE49-F238E27FC236}">
                <a16:creationId xmlns:a16="http://schemas.microsoft.com/office/drawing/2014/main" id="{841F654B-130E-4C45-8595-F69F89FF2933}"/>
              </a:ext>
            </a:extLst>
          </p:cNvPr>
          <p:cNvSpPr txBox="1">
            <a:spLocks/>
          </p:cNvSpPr>
          <p:nvPr/>
        </p:nvSpPr>
        <p:spPr>
          <a:xfrm>
            <a:off x="1907585" y="5106181"/>
            <a:ext cx="8814386" cy="6278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r>
              <a:rPr lang="en-US" sz="2040">
                <a:solidFill>
                  <a:srgbClr val="3C3C41"/>
                </a:solidFill>
                <a:latin typeface="Segoe UI"/>
                <a:cs typeface="Segoe UI Semilight" panose="020B0402040204020203" pitchFamily="34" charset="0"/>
              </a:rPr>
              <a:t>Office provides </a:t>
            </a:r>
            <a:r>
              <a:rPr lang="en-US" sz="2040">
                <a:solidFill>
                  <a:srgbClr val="0078D4"/>
                </a:solidFill>
                <a:latin typeface="Segoe UI"/>
                <a:cs typeface="Segoe UI Semilight" panose="020B0402040204020203" pitchFamily="34" charset="0"/>
                <a:hlinkClick r:id="rId5">
                  <a:extLst>
                    <a:ext uri="{A12FA001-AC4F-418D-AE19-62706E023703}">
                      <ahyp:hlinkClr xmlns:ahyp="http://schemas.microsoft.com/office/drawing/2018/hyperlinkcolor" val="tx"/>
                    </a:ext>
                  </a:extLst>
                </a:hlinkClick>
              </a:rPr>
              <a:t>API’s</a:t>
            </a:r>
            <a:r>
              <a:rPr lang="en-US" sz="2040">
                <a:solidFill>
                  <a:srgbClr val="3C3C41"/>
                </a:solidFill>
                <a:latin typeface="Segoe UI"/>
                <a:cs typeface="Segoe UI Semilight" panose="020B0402040204020203" pitchFamily="34" charset="0"/>
              </a:rPr>
              <a:t> to query this data, which is currently used by many </a:t>
            </a:r>
            <a:r>
              <a:rPr lang="en-US" sz="2040">
                <a:solidFill>
                  <a:srgbClr val="00B0F0"/>
                </a:solidFill>
                <a:latin typeface="Segoe UI"/>
                <a:cs typeface="Segoe UI Semilight" panose="020B0402040204020203" pitchFamily="34" charset="0"/>
                <a:hlinkClick r:id="rId6">
                  <a:extLst>
                    <a:ext uri="{A12FA001-AC4F-418D-AE19-62706E023703}">
                      <ahyp:hlinkClr xmlns:ahyp="http://schemas.microsoft.com/office/drawing/2018/hyperlinkcolor" val="tx"/>
                    </a:ext>
                  </a:extLst>
                </a:hlinkClick>
              </a:rPr>
              <a:t>SIEM</a:t>
            </a:r>
            <a:r>
              <a:rPr lang="en-US" sz="2040">
                <a:solidFill>
                  <a:srgbClr val="3C3C41"/>
                </a:solidFill>
                <a:latin typeface="Segoe UI"/>
                <a:cs typeface="Segoe UI Semilight" panose="020B0402040204020203" pitchFamily="34" charset="0"/>
              </a:rPr>
              <a:t> vendors to use the Activity Logging data for reporting.</a:t>
            </a:r>
          </a:p>
        </p:txBody>
      </p:sp>
      <p:sp>
        <p:nvSpPr>
          <p:cNvPr id="9" name="Text Placeholder 5">
            <a:extLst>
              <a:ext uri="{FF2B5EF4-FFF2-40B4-BE49-F238E27FC236}">
                <a16:creationId xmlns:a16="http://schemas.microsoft.com/office/drawing/2014/main" id="{5F400B3A-97FA-45B2-8B64-F3CB1656FDF3}"/>
              </a:ext>
            </a:extLst>
          </p:cNvPr>
          <p:cNvSpPr txBox="1">
            <a:spLocks/>
          </p:cNvSpPr>
          <p:nvPr/>
        </p:nvSpPr>
        <p:spPr>
          <a:xfrm>
            <a:off x="1898084" y="2556318"/>
            <a:ext cx="8814386" cy="6278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solidFill>
                  <a:srgbClr val="3C3C41"/>
                </a:solidFill>
                <a:latin typeface="Segoe UI"/>
                <a:cs typeface="Segoe UI Semilight" panose="020B0402040204020203" pitchFamily="34" charset="0"/>
              </a:rPr>
              <a:t>Available with Office E3 or greater license and integrated with Office Security and Compliance center.</a:t>
            </a:r>
          </a:p>
        </p:txBody>
      </p:sp>
      <p:sp>
        <p:nvSpPr>
          <p:cNvPr id="10" name="Text Placeholder 5">
            <a:extLst>
              <a:ext uri="{FF2B5EF4-FFF2-40B4-BE49-F238E27FC236}">
                <a16:creationId xmlns:a16="http://schemas.microsoft.com/office/drawing/2014/main" id="{DD50E788-0DD8-4D58-9657-26F9B3E43DA5}"/>
              </a:ext>
            </a:extLst>
          </p:cNvPr>
          <p:cNvSpPr txBox="1">
            <a:spLocks/>
          </p:cNvSpPr>
          <p:nvPr/>
        </p:nvSpPr>
        <p:spPr>
          <a:xfrm>
            <a:off x="1907585" y="3881576"/>
            <a:ext cx="6752321" cy="31393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00">
                <a:solidFill>
                  <a:srgbClr val="3C3C41"/>
                </a:solidFill>
                <a:latin typeface="Segoe UI"/>
                <a:cs typeface="Segoe UI Semilight"/>
              </a:rPr>
              <a:t>Must be </a:t>
            </a:r>
            <a:r>
              <a:rPr lang="en-US" sz="2000">
                <a:solidFill>
                  <a:srgbClr val="0078D4"/>
                </a:solidFill>
                <a:latin typeface="Segoe UI"/>
                <a:cs typeface="Segoe UI Semilight"/>
                <a:hlinkClick r:id="rId7">
                  <a:extLst>
                    <a:ext uri="{A12FA001-AC4F-418D-AE19-62706E023703}">
                      <ahyp:hlinkClr xmlns:ahyp="http://schemas.microsoft.com/office/drawing/2018/hyperlinkcolor" val="tx"/>
                    </a:ext>
                  </a:extLst>
                </a:hlinkClick>
              </a:rPr>
              <a:t>enabled</a:t>
            </a:r>
            <a:r>
              <a:rPr lang="en-US" sz="2000">
                <a:solidFill>
                  <a:srgbClr val="0078D4"/>
                </a:solidFill>
                <a:latin typeface="Segoe UI"/>
                <a:cs typeface="Segoe UI Semilight"/>
              </a:rPr>
              <a:t> </a:t>
            </a:r>
            <a:r>
              <a:rPr lang="en-US" sz="2000">
                <a:solidFill>
                  <a:srgbClr val="3C3C41"/>
                </a:solidFill>
                <a:latin typeface="Segoe UI"/>
                <a:cs typeface="Segoe UI Semilight"/>
              </a:rPr>
              <a:t>at the organization/tenant level </a:t>
            </a:r>
            <a:endParaRPr lang="en-US" sz="2040">
              <a:solidFill>
                <a:srgbClr val="3C3C41"/>
              </a:solidFill>
              <a:latin typeface="Segoe UI"/>
              <a:cs typeface="Segoe UI Semilight" panose="020B0402040204020203" pitchFamily="34" charset="0"/>
            </a:endParaRPr>
          </a:p>
        </p:txBody>
      </p:sp>
      <p:grpSp>
        <p:nvGrpSpPr>
          <p:cNvPr id="11" name="Group 10">
            <a:extLst>
              <a:ext uri="{FF2B5EF4-FFF2-40B4-BE49-F238E27FC236}">
                <a16:creationId xmlns:a16="http://schemas.microsoft.com/office/drawing/2014/main" id="{D44321D9-C1C2-457E-8C82-E80A3077C4F9}"/>
              </a:ext>
            </a:extLst>
          </p:cNvPr>
          <p:cNvGrpSpPr/>
          <p:nvPr/>
        </p:nvGrpSpPr>
        <p:grpSpPr>
          <a:xfrm>
            <a:off x="787970" y="1764751"/>
            <a:ext cx="991689" cy="991689"/>
            <a:chOff x="3717652" y="1576754"/>
            <a:chExt cx="972332" cy="972332"/>
          </a:xfrm>
        </p:grpSpPr>
        <p:sp>
          <p:nvSpPr>
            <p:cNvPr id="13" name="Diamond 12">
              <a:extLst>
                <a:ext uri="{FF2B5EF4-FFF2-40B4-BE49-F238E27FC236}">
                  <a16:creationId xmlns:a16="http://schemas.microsoft.com/office/drawing/2014/main" id="{52EE0F9C-616A-4B33-A283-FCF0A61ABB0A}"/>
                </a:ext>
              </a:extLst>
            </p:cNvPr>
            <p:cNvSpPr/>
            <p:nvPr/>
          </p:nvSpPr>
          <p:spPr bwMode="auto">
            <a:xfrm>
              <a:off x="3717652" y="1576754"/>
              <a:ext cx="972332" cy="972332"/>
            </a:xfrm>
            <a:prstGeom prst="diamond">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IN" sz="2040">
                <a:solidFill>
                  <a:srgbClr val="FFFFFF"/>
                </a:solidFill>
                <a:latin typeface="Segoe UI Semibold"/>
                <a:ea typeface="Segoe UI" pitchFamily="34" charset="0"/>
                <a:cs typeface="Segoe UI" pitchFamily="34" charset="0"/>
              </a:endParaRPr>
            </a:p>
          </p:txBody>
        </p:sp>
        <p:sp>
          <p:nvSpPr>
            <p:cNvPr id="14" name="hand_2" title="Icon of a hand held out">
              <a:extLst>
                <a:ext uri="{FF2B5EF4-FFF2-40B4-BE49-F238E27FC236}">
                  <a16:creationId xmlns:a16="http://schemas.microsoft.com/office/drawing/2014/main" id="{50AA9EAC-6900-4B05-9B47-D65A94DCD93A}"/>
                </a:ext>
              </a:extLst>
            </p:cNvPr>
            <p:cNvSpPr>
              <a:spLocks noChangeAspect="1"/>
            </p:cNvSpPr>
            <p:nvPr/>
          </p:nvSpPr>
          <p:spPr bwMode="auto">
            <a:xfrm>
              <a:off x="3984861" y="1953933"/>
              <a:ext cx="437914" cy="217976"/>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grpSp>
        <p:nvGrpSpPr>
          <p:cNvPr id="15" name="Group 14">
            <a:extLst>
              <a:ext uri="{FF2B5EF4-FFF2-40B4-BE49-F238E27FC236}">
                <a16:creationId xmlns:a16="http://schemas.microsoft.com/office/drawing/2014/main" id="{69F8E7C9-765E-4CE8-B174-F29030EEF124}"/>
              </a:ext>
            </a:extLst>
          </p:cNvPr>
          <p:cNvGrpSpPr/>
          <p:nvPr/>
        </p:nvGrpSpPr>
        <p:grpSpPr>
          <a:xfrm>
            <a:off x="787970" y="3499085"/>
            <a:ext cx="991689" cy="991689"/>
            <a:chOff x="2616434" y="2694354"/>
            <a:chExt cx="972332" cy="972332"/>
          </a:xfrm>
        </p:grpSpPr>
        <p:sp>
          <p:nvSpPr>
            <p:cNvPr id="16" name="Diamond 15">
              <a:extLst>
                <a:ext uri="{FF2B5EF4-FFF2-40B4-BE49-F238E27FC236}">
                  <a16:creationId xmlns:a16="http://schemas.microsoft.com/office/drawing/2014/main" id="{D53C64FC-E186-4930-9927-3C2506D9EFCD}"/>
                </a:ext>
              </a:extLst>
            </p:cNvPr>
            <p:cNvSpPr/>
            <p:nvPr/>
          </p:nvSpPr>
          <p:spPr bwMode="auto">
            <a:xfrm>
              <a:off x="2616434" y="2694354"/>
              <a:ext cx="972332" cy="972332"/>
            </a:xfrm>
            <a:prstGeom prst="diamond">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IN" sz="2040">
                <a:solidFill>
                  <a:srgbClr val="FFFFFF"/>
                </a:solidFill>
                <a:latin typeface="Segoe UI Semibold"/>
                <a:ea typeface="Segoe UI" pitchFamily="34" charset="0"/>
                <a:cs typeface="Segoe UI" pitchFamily="34" charset="0"/>
              </a:endParaRPr>
            </a:p>
          </p:txBody>
        </p:sp>
        <p:sp>
          <p:nvSpPr>
            <p:cNvPr id="17" name="check 3" title="Icon of a checkmark with a circle around it">
              <a:extLst>
                <a:ext uri="{FF2B5EF4-FFF2-40B4-BE49-F238E27FC236}">
                  <a16:creationId xmlns:a16="http://schemas.microsoft.com/office/drawing/2014/main" id="{08EA3793-3132-46F7-B8A3-E4A88DB70289}"/>
                </a:ext>
              </a:extLst>
            </p:cNvPr>
            <p:cNvSpPr>
              <a:spLocks noChangeAspect="1" noEditPoints="1"/>
            </p:cNvSpPr>
            <p:nvPr/>
          </p:nvSpPr>
          <p:spPr bwMode="auto">
            <a:xfrm>
              <a:off x="2918654" y="299764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C3C41"/>
                </a:solidFill>
                <a:latin typeface="Segoe UI"/>
              </a:endParaRPr>
            </a:p>
          </p:txBody>
        </p:sp>
      </p:grpSp>
      <p:sp>
        <p:nvSpPr>
          <p:cNvPr id="3" name="Footer Placeholder 2">
            <a:extLst>
              <a:ext uri="{FF2B5EF4-FFF2-40B4-BE49-F238E27FC236}">
                <a16:creationId xmlns:a16="http://schemas.microsoft.com/office/drawing/2014/main" id="{0E85D01C-24BD-40FB-D4F5-9F6D5939606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914707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Monitor Activity Parameters for Power Apps &amp; Automate</a:t>
            </a:r>
          </a:p>
        </p:txBody>
      </p:sp>
      <p:sp>
        <p:nvSpPr>
          <p:cNvPr id="39" name="Rectangle 38">
            <a:extLst>
              <a:ext uri="{FF2B5EF4-FFF2-40B4-BE49-F238E27FC236}">
                <a16:creationId xmlns:a16="http://schemas.microsoft.com/office/drawing/2014/main" id="{30ADFCE7-CAA5-438B-AA0D-28D78CBB51C5}"/>
              </a:ext>
            </a:extLst>
          </p:cNvPr>
          <p:cNvSpPr/>
          <p:nvPr/>
        </p:nvSpPr>
        <p:spPr bwMode="auto">
          <a:xfrm>
            <a:off x="467183" y="2327279"/>
            <a:ext cx="5673060" cy="62328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Segoe UI" pitchFamily="34" charset="0"/>
                <a:cs typeface="Segoe UI" pitchFamily="34" charset="0"/>
              </a:rPr>
              <a:t>Power Automate</a:t>
            </a:r>
          </a:p>
        </p:txBody>
      </p:sp>
      <p:sp>
        <p:nvSpPr>
          <p:cNvPr id="40" name="Rectangle 39">
            <a:extLst>
              <a:ext uri="{FF2B5EF4-FFF2-40B4-BE49-F238E27FC236}">
                <a16:creationId xmlns:a16="http://schemas.microsoft.com/office/drawing/2014/main" id="{BA6D8C12-D1B6-40D4-AE20-5D0E8EA92A74}"/>
              </a:ext>
            </a:extLst>
          </p:cNvPr>
          <p:cNvSpPr/>
          <p:nvPr/>
        </p:nvSpPr>
        <p:spPr bwMode="auto">
          <a:xfrm>
            <a:off x="6296231" y="2327279"/>
            <a:ext cx="5673060" cy="62328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Segoe UI" pitchFamily="34" charset="0"/>
                <a:cs typeface="Segoe UI" pitchFamily="34" charset="0"/>
              </a:rPr>
              <a:t>Power Apps</a:t>
            </a:r>
          </a:p>
        </p:txBody>
      </p:sp>
      <p:cxnSp>
        <p:nvCxnSpPr>
          <p:cNvPr id="41" name="Straight Connector 40">
            <a:extLst>
              <a:ext uri="{FF2B5EF4-FFF2-40B4-BE49-F238E27FC236}">
                <a16:creationId xmlns:a16="http://schemas.microsoft.com/office/drawing/2014/main" id="{67E70D50-1AAB-4FC9-A942-748749D28B3D}"/>
              </a:ext>
            </a:extLst>
          </p:cNvPr>
          <p:cNvCxnSpPr>
            <a:cxnSpLocks/>
          </p:cNvCxnSpPr>
          <p:nvPr/>
        </p:nvCxnSpPr>
        <p:spPr>
          <a:xfrm>
            <a:off x="881" y="1812460"/>
            <a:ext cx="12449514" cy="0"/>
          </a:xfrm>
          <a:prstGeom prst="line">
            <a:avLst/>
          </a:prstGeom>
          <a:noFill/>
          <a:ln w="6350" cap="flat" cmpd="sng" algn="ctr">
            <a:solidFill>
              <a:srgbClr val="FFFFFF">
                <a:lumMod val="75000"/>
              </a:srgbClr>
            </a:solidFill>
            <a:prstDash val="solid"/>
            <a:headEnd type="none"/>
            <a:tailEnd type="none"/>
          </a:ln>
          <a:effectLst/>
        </p:spPr>
      </p:cxnSp>
      <p:grpSp>
        <p:nvGrpSpPr>
          <p:cNvPr id="42" name="Group 41">
            <a:extLst>
              <a:ext uri="{FF2B5EF4-FFF2-40B4-BE49-F238E27FC236}">
                <a16:creationId xmlns:a16="http://schemas.microsoft.com/office/drawing/2014/main" id="{A7721CA2-BA0F-467A-9EB0-CA01DF683D6E}"/>
              </a:ext>
            </a:extLst>
          </p:cNvPr>
          <p:cNvGrpSpPr/>
          <p:nvPr/>
        </p:nvGrpSpPr>
        <p:grpSpPr>
          <a:xfrm>
            <a:off x="2919982" y="1428729"/>
            <a:ext cx="767462" cy="767462"/>
            <a:chOff x="7641975" y="1423856"/>
            <a:chExt cx="854576" cy="854576"/>
          </a:xfrm>
        </p:grpSpPr>
        <p:sp>
          <p:nvSpPr>
            <p:cNvPr id="43" name="Diamond 42">
              <a:extLst>
                <a:ext uri="{FF2B5EF4-FFF2-40B4-BE49-F238E27FC236}">
                  <a16:creationId xmlns:a16="http://schemas.microsoft.com/office/drawing/2014/main" id="{29AC01C1-5D17-4B47-A6E1-8C6F8E2F6640}"/>
                </a:ext>
              </a:extLst>
            </p:cNvPr>
            <p:cNvSpPr/>
            <p:nvPr/>
          </p:nvSpPr>
          <p:spPr bwMode="auto">
            <a:xfrm>
              <a:off x="7641975" y="1423856"/>
              <a:ext cx="854576" cy="854576"/>
            </a:xfrm>
            <a:prstGeom prst="diamond">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Diamond 43">
              <a:extLst>
                <a:ext uri="{FF2B5EF4-FFF2-40B4-BE49-F238E27FC236}">
                  <a16:creationId xmlns:a16="http://schemas.microsoft.com/office/drawing/2014/main" id="{475FF33E-6BF7-464A-84FC-E825F8DC8BB5}"/>
                </a:ext>
              </a:extLst>
            </p:cNvPr>
            <p:cNvSpPr/>
            <p:nvPr/>
          </p:nvSpPr>
          <p:spPr bwMode="auto">
            <a:xfrm>
              <a:off x="7701943" y="1483824"/>
              <a:ext cx="734640" cy="734640"/>
            </a:xfrm>
            <a:prstGeom prst="diamond">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DD1BE1B5-EB02-48C7-86FE-13024AA03BBC}"/>
              </a:ext>
            </a:extLst>
          </p:cNvPr>
          <p:cNvSpPr/>
          <p:nvPr/>
        </p:nvSpPr>
        <p:spPr bwMode="auto">
          <a:xfrm>
            <a:off x="610958" y="3000714"/>
            <a:ext cx="5673060" cy="29925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R="0" lvl="0" algn="ctr" defTabSz="951028" eaLnBrk="1" fontAlgn="base" latinLnBrk="0" hangingPunct="1">
              <a:lnSpc>
                <a:spcPct val="100000"/>
              </a:lnSpc>
              <a:spcBef>
                <a:spcPct val="0"/>
              </a:spcBef>
              <a:spcAft>
                <a:spcPts val="510"/>
              </a:spcAft>
              <a:buClrTx/>
              <a:buSzTx/>
              <a:tabLst/>
              <a:defRPr/>
            </a:pPr>
            <a:r>
              <a:rPr kumimoji="0" lang="en-US" b="0" i="0" u="none" strike="noStrike" kern="0" cap="none" spc="0" normalizeH="0" baseline="0" noProof="0">
                <a:ln>
                  <a:noFill/>
                </a:ln>
                <a:solidFill>
                  <a:srgbClr val="3C3C41"/>
                </a:solidFill>
                <a:effectLst/>
                <a:uLnTx/>
                <a:uFillTx/>
                <a:latin typeface="Segoe UI"/>
                <a:ea typeface="Segoe UI" pitchFamily="34" charset="0"/>
                <a:cs typeface="Segoe UI"/>
              </a:rPr>
              <a:t>Created flow </a:t>
            </a:r>
            <a:endParaRPr lang="en-US">
              <a:cs typeface="Segoe UI"/>
            </a:endParaRPr>
          </a:p>
          <a:p>
            <a:pPr marR="0" lvl="0" algn="ctr" defTabSz="951028" eaLnBrk="1" fontAlgn="base" latinLnBrk="0" hangingPunct="1">
              <a:lnSpc>
                <a:spcPct val="100000"/>
              </a:lnSpc>
              <a:spcBef>
                <a:spcPct val="0"/>
              </a:spcBef>
              <a:spcAft>
                <a:spcPts val="510"/>
              </a:spcAft>
              <a:buClrTx/>
              <a:buSzTx/>
              <a:tabLst/>
              <a:defRPr/>
            </a:pPr>
            <a:r>
              <a:rPr kumimoji="0" lang="en-US" b="0" i="0" u="none" strike="noStrike" kern="0" cap="none" spc="0" normalizeH="0" baseline="0" noProof="0">
                <a:ln>
                  <a:noFill/>
                </a:ln>
                <a:solidFill>
                  <a:srgbClr val="3C3C41"/>
                </a:solidFill>
                <a:effectLst/>
                <a:uLnTx/>
                <a:uFillTx/>
                <a:latin typeface="Segoe UI"/>
                <a:ea typeface="Segoe UI" pitchFamily="34" charset="0"/>
                <a:cs typeface="Segoe UI"/>
              </a:rPr>
              <a:t>Edited flow </a:t>
            </a:r>
            <a:endParaRPr lang="en-US" b="0" i="0" u="none" strike="noStrike" kern="0" cap="none" spc="0" normalizeH="0" baseline="0" noProof="0">
              <a:ln>
                <a:noFill/>
              </a:ln>
              <a:solidFill>
                <a:srgbClr val="3C3C41"/>
              </a:solidFill>
              <a:effectLst/>
              <a:uLnTx/>
              <a:uFillTx/>
              <a:latin typeface="Segoe UI" pitchFamily="34" charset="0"/>
              <a:ea typeface="Segoe UI" pitchFamily="34" charset="0"/>
              <a:cs typeface="Segoe UI"/>
            </a:endParaRPr>
          </a:p>
          <a:p>
            <a:pPr marR="0" lvl="0" algn="ctr" defTabSz="951028" eaLnBrk="1" fontAlgn="base" latinLnBrk="0" hangingPunct="1">
              <a:lnSpc>
                <a:spcPct val="100000"/>
              </a:lnSpc>
              <a:spcBef>
                <a:spcPct val="0"/>
              </a:spcBef>
              <a:spcAft>
                <a:spcPts val="510"/>
              </a:spcAft>
              <a:buClrTx/>
              <a:buSzTx/>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Deleted flow </a:t>
            </a:r>
            <a:endParaRPr lang="en-US" sz="1836" b="0" i="0" u="none" strike="noStrike" kern="0" cap="none" spc="0" normalizeH="0" baseline="0" noProof="0">
              <a:ln>
                <a:noFill/>
              </a:ln>
              <a:solidFill>
                <a:srgbClr val="3C3C41"/>
              </a:solidFill>
              <a:effectLst/>
              <a:uLnTx/>
              <a:uFillTx/>
              <a:latin typeface="Segoe UI" pitchFamily="34" charset="0"/>
              <a:ea typeface="Segoe UI" pitchFamily="34" charset="0"/>
              <a:cs typeface="Segoe UI" pitchFamily="34" charset="0"/>
            </a:endParaRPr>
          </a:p>
          <a:p>
            <a:pPr marR="0" lvl="0" algn="ctr" defTabSz="951028" eaLnBrk="1" fontAlgn="base" latinLnBrk="0" hangingPunct="1">
              <a:lnSpc>
                <a:spcPct val="100000"/>
              </a:lnSpc>
              <a:spcBef>
                <a:spcPct val="0"/>
              </a:spcBef>
              <a:spcAft>
                <a:spcPts val="510"/>
              </a:spcAft>
              <a:buClrTx/>
              <a:buSzTx/>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Edited permissions </a:t>
            </a:r>
            <a:endParaRPr lang="en-US" sz="1836" b="0" i="0" u="none" strike="noStrike" kern="0" cap="none" spc="0" normalizeH="0" baseline="0" noProof="0">
              <a:ln>
                <a:noFill/>
              </a:ln>
              <a:solidFill>
                <a:srgbClr val="3C3C41"/>
              </a:solidFill>
              <a:effectLst/>
              <a:uLnTx/>
              <a:uFillTx/>
              <a:latin typeface="Segoe UI" pitchFamily="34" charset="0"/>
              <a:ea typeface="Segoe UI" pitchFamily="34" charset="0"/>
              <a:cs typeface="Segoe UI" pitchFamily="34" charset="0"/>
            </a:endParaRPr>
          </a:p>
          <a:p>
            <a:pPr marR="0" lvl="0" algn="ctr" defTabSz="951028" eaLnBrk="1" fontAlgn="base" latinLnBrk="0" hangingPunct="1">
              <a:lnSpc>
                <a:spcPct val="100000"/>
              </a:lnSpc>
              <a:spcBef>
                <a:spcPct val="0"/>
              </a:spcBef>
              <a:spcAft>
                <a:spcPts val="510"/>
              </a:spcAft>
              <a:buClrTx/>
              <a:buSzTx/>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Deleted permissions </a:t>
            </a:r>
            <a:endParaRPr lang="en-US" sz="1836" b="0" i="0" u="none" strike="noStrike" kern="0" cap="none" spc="0" normalizeH="0" baseline="0" noProof="0">
              <a:ln>
                <a:noFill/>
              </a:ln>
              <a:solidFill>
                <a:srgbClr val="3C3C41"/>
              </a:solidFill>
              <a:effectLst/>
              <a:uLnTx/>
              <a:uFillTx/>
              <a:latin typeface="Segoe UI" pitchFamily="34" charset="0"/>
              <a:ea typeface="Segoe UI" pitchFamily="34" charset="0"/>
              <a:cs typeface="Segoe UI" pitchFamily="34" charset="0"/>
            </a:endParaRPr>
          </a:p>
          <a:p>
            <a:pPr marR="0" lvl="0" algn="ctr" defTabSz="951028" eaLnBrk="1" fontAlgn="base" latinLnBrk="0" hangingPunct="1">
              <a:lnSpc>
                <a:spcPct val="100000"/>
              </a:lnSpc>
              <a:spcBef>
                <a:spcPct val="0"/>
              </a:spcBef>
              <a:spcAft>
                <a:spcPts val="510"/>
              </a:spcAft>
              <a:buClrTx/>
              <a:buSzTx/>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Started a paid trial </a:t>
            </a:r>
            <a:endParaRPr lang="en-US" sz="1836" b="0" i="0" u="none" strike="noStrike" kern="0" cap="none" spc="0" normalizeH="0" baseline="0" noProof="0">
              <a:ln>
                <a:noFill/>
              </a:ln>
              <a:solidFill>
                <a:srgbClr val="3C3C41"/>
              </a:solidFill>
              <a:effectLst/>
              <a:uLnTx/>
              <a:uFillTx/>
              <a:latin typeface="Segoe UI" pitchFamily="34" charset="0"/>
              <a:ea typeface="Segoe UI" pitchFamily="34" charset="0"/>
              <a:cs typeface="Segoe UI" pitchFamily="34" charset="0"/>
            </a:endParaRPr>
          </a:p>
          <a:p>
            <a:pPr marR="0" lvl="0" algn="ctr" defTabSz="951028" eaLnBrk="1" fontAlgn="base" latinLnBrk="0" hangingPunct="1">
              <a:lnSpc>
                <a:spcPct val="100000"/>
              </a:lnSpc>
              <a:spcBef>
                <a:spcPct val="0"/>
              </a:spcBef>
              <a:spcAft>
                <a:spcPts val="510"/>
              </a:spcAft>
              <a:buClrTx/>
              <a:buSzTx/>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Renewed a paid trial </a:t>
            </a:r>
            <a:endParaRPr lang="en-US" sz="1836" b="0" i="0" u="none" strike="noStrike" kern="0" cap="none" spc="0" normalizeH="0" baseline="0" noProof="0">
              <a:ln>
                <a:noFill/>
              </a:ln>
              <a:solidFill>
                <a:srgbClr val="3C3C41"/>
              </a:solidFill>
              <a:effectLst/>
              <a:uLnTx/>
              <a:uFillTx/>
              <a:latin typeface="Segoe UI" pitchFamily="34" charset="0"/>
              <a:ea typeface="Segoe UI" pitchFamily="34" charset="0"/>
              <a:cs typeface="Segoe UI" pitchFamily="34" charset="0"/>
            </a:endParaRPr>
          </a:p>
        </p:txBody>
      </p:sp>
      <p:sp>
        <p:nvSpPr>
          <p:cNvPr id="46" name="Rectangle 45">
            <a:extLst>
              <a:ext uri="{FF2B5EF4-FFF2-40B4-BE49-F238E27FC236}">
                <a16:creationId xmlns:a16="http://schemas.microsoft.com/office/drawing/2014/main" id="{82B2FC76-46CB-4E42-8C00-BA252A439753}"/>
              </a:ext>
            </a:extLst>
          </p:cNvPr>
          <p:cNvSpPr/>
          <p:nvPr/>
        </p:nvSpPr>
        <p:spPr bwMode="auto">
          <a:xfrm>
            <a:off x="6296231" y="3058224"/>
            <a:ext cx="5673060" cy="29925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Created app</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Edited/save app (draft)</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Published app</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Deleted app</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Restored an app from app version</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Launched app</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Marking app as featured</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Marking app as hero</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Edited app permissions</a:t>
            </a:r>
          </a:p>
          <a:p>
            <a:pPr marL="0" marR="0" lvl="0" indent="0" algn="ctr" defTabSz="951028" eaLnBrk="1" fontAlgn="base" latinLnBrk="0" hangingPunct="1">
              <a:lnSpc>
                <a:spcPct val="100000"/>
              </a:lnSpc>
              <a:spcBef>
                <a:spcPct val="0"/>
              </a:spcBef>
              <a:spcAft>
                <a:spcPts val="510"/>
              </a:spcAft>
              <a:buClrTx/>
              <a:buSzTx/>
              <a:buFontTx/>
              <a:buNone/>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Deleted app permissions</a:t>
            </a:r>
          </a:p>
        </p:txBody>
      </p:sp>
      <p:cxnSp>
        <p:nvCxnSpPr>
          <p:cNvPr id="47" name="Straight Connector 46">
            <a:extLst>
              <a:ext uri="{FF2B5EF4-FFF2-40B4-BE49-F238E27FC236}">
                <a16:creationId xmlns:a16="http://schemas.microsoft.com/office/drawing/2014/main" id="{F66B52CD-EDBA-41C1-93F8-B9E85083A001}"/>
              </a:ext>
            </a:extLst>
          </p:cNvPr>
          <p:cNvCxnSpPr>
            <a:cxnSpLocks/>
          </p:cNvCxnSpPr>
          <p:nvPr/>
        </p:nvCxnSpPr>
        <p:spPr>
          <a:xfrm>
            <a:off x="6218237" y="3078719"/>
            <a:ext cx="0" cy="3227240"/>
          </a:xfrm>
          <a:prstGeom prst="line">
            <a:avLst/>
          </a:prstGeom>
          <a:noFill/>
          <a:ln w="6350" cap="flat" cmpd="sng" algn="ctr">
            <a:solidFill>
              <a:srgbClr val="FFFFFF">
                <a:lumMod val="75000"/>
              </a:srgbClr>
            </a:solidFill>
            <a:prstDash val="dash"/>
            <a:headEnd type="none"/>
            <a:tailEnd type="none"/>
          </a:ln>
          <a:effectLst/>
        </p:spPr>
      </p:cxnSp>
      <p:grpSp>
        <p:nvGrpSpPr>
          <p:cNvPr id="48" name="Group 47">
            <a:extLst>
              <a:ext uri="{FF2B5EF4-FFF2-40B4-BE49-F238E27FC236}">
                <a16:creationId xmlns:a16="http://schemas.microsoft.com/office/drawing/2014/main" id="{7EC98CC4-F53A-489A-93DF-DC5287503259}"/>
              </a:ext>
            </a:extLst>
          </p:cNvPr>
          <p:cNvGrpSpPr/>
          <p:nvPr/>
        </p:nvGrpSpPr>
        <p:grpSpPr>
          <a:xfrm>
            <a:off x="3146651" y="1686923"/>
            <a:ext cx="314123" cy="251075"/>
            <a:chOff x="2533828" y="3717460"/>
            <a:chExt cx="655893" cy="524250"/>
          </a:xfrm>
        </p:grpSpPr>
        <p:grpSp>
          <p:nvGrpSpPr>
            <p:cNvPr id="49" name="Group 48">
              <a:extLst>
                <a:ext uri="{FF2B5EF4-FFF2-40B4-BE49-F238E27FC236}">
                  <a16:creationId xmlns:a16="http://schemas.microsoft.com/office/drawing/2014/main" id="{62B3B3C5-8B51-430B-8B97-F9F49F3E7A2D}"/>
                </a:ext>
              </a:extLst>
            </p:cNvPr>
            <p:cNvGrpSpPr/>
            <p:nvPr/>
          </p:nvGrpSpPr>
          <p:grpSpPr>
            <a:xfrm>
              <a:off x="2533828" y="3878938"/>
              <a:ext cx="351436" cy="362772"/>
              <a:chOff x="6979556" y="4967290"/>
              <a:chExt cx="295275" cy="304800"/>
            </a:xfrm>
          </p:grpSpPr>
          <p:sp>
            <p:nvSpPr>
              <p:cNvPr id="53" name="Freeform: Shape 52">
                <a:extLst>
                  <a:ext uri="{FF2B5EF4-FFF2-40B4-BE49-F238E27FC236}">
                    <a16:creationId xmlns:a16="http://schemas.microsoft.com/office/drawing/2014/main" id="{D5543308-8AF6-49C7-A17D-DB8760D5AEC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54" name="Freeform: Shape 53">
                <a:extLst>
                  <a:ext uri="{FF2B5EF4-FFF2-40B4-BE49-F238E27FC236}">
                    <a16:creationId xmlns:a16="http://schemas.microsoft.com/office/drawing/2014/main" id="{49C15356-75BD-4280-AFA3-D1DE1A09BF64}"/>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50" name="Group 49">
              <a:extLst>
                <a:ext uri="{FF2B5EF4-FFF2-40B4-BE49-F238E27FC236}">
                  <a16:creationId xmlns:a16="http://schemas.microsoft.com/office/drawing/2014/main" id="{3D5A1E91-6D99-43AB-AFC7-42006E728CD3}"/>
                </a:ext>
              </a:extLst>
            </p:cNvPr>
            <p:cNvGrpSpPr/>
            <p:nvPr/>
          </p:nvGrpSpPr>
          <p:grpSpPr>
            <a:xfrm>
              <a:off x="2900401" y="3717460"/>
              <a:ext cx="289320" cy="298652"/>
              <a:chOff x="6979556" y="4967290"/>
              <a:chExt cx="295275" cy="304800"/>
            </a:xfrm>
          </p:grpSpPr>
          <p:sp>
            <p:nvSpPr>
              <p:cNvPr id="51" name="Freeform: Shape 50">
                <a:extLst>
                  <a:ext uri="{FF2B5EF4-FFF2-40B4-BE49-F238E27FC236}">
                    <a16:creationId xmlns:a16="http://schemas.microsoft.com/office/drawing/2014/main" id="{72A1F541-E2FC-4BDD-981E-ABF40F5BD7C9}"/>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52" name="Freeform: Shape 51">
                <a:extLst>
                  <a:ext uri="{FF2B5EF4-FFF2-40B4-BE49-F238E27FC236}">
                    <a16:creationId xmlns:a16="http://schemas.microsoft.com/office/drawing/2014/main" id="{92D3D73C-C176-4C8E-BB71-9503661C403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55" name="Group 54">
            <a:extLst>
              <a:ext uri="{FF2B5EF4-FFF2-40B4-BE49-F238E27FC236}">
                <a16:creationId xmlns:a16="http://schemas.microsoft.com/office/drawing/2014/main" id="{F4DC1C7E-38D6-46A7-8FDB-B5737DFF7AAF}"/>
              </a:ext>
            </a:extLst>
          </p:cNvPr>
          <p:cNvGrpSpPr/>
          <p:nvPr/>
        </p:nvGrpSpPr>
        <p:grpSpPr>
          <a:xfrm>
            <a:off x="8749030" y="1428729"/>
            <a:ext cx="767462" cy="767462"/>
            <a:chOff x="8577395" y="1649465"/>
            <a:chExt cx="752482" cy="752482"/>
          </a:xfrm>
        </p:grpSpPr>
        <p:grpSp>
          <p:nvGrpSpPr>
            <p:cNvPr id="56" name="Group 55">
              <a:extLst>
                <a:ext uri="{FF2B5EF4-FFF2-40B4-BE49-F238E27FC236}">
                  <a16:creationId xmlns:a16="http://schemas.microsoft.com/office/drawing/2014/main" id="{F01AD53C-BDF2-4E1F-95B8-23F0C7A9D82B}"/>
                </a:ext>
              </a:extLst>
            </p:cNvPr>
            <p:cNvGrpSpPr/>
            <p:nvPr/>
          </p:nvGrpSpPr>
          <p:grpSpPr>
            <a:xfrm>
              <a:off x="8577395" y="1649465"/>
              <a:ext cx="752482" cy="752482"/>
              <a:chOff x="7641975" y="1423856"/>
              <a:chExt cx="854576" cy="854576"/>
            </a:xfrm>
          </p:grpSpPr>
          <p:sp>
            <p:nvSpPr>
              <p:cNvPr id="58" name="Diamond 57">
                <a:extLst>
                  <a:ext uri="{FF2B5EF4-FFF2-40B4-BE49-F238E27FC236}">
                    <a16:creationId xmlns:a16="http://schemas.microsoft.com/office/drawing/2014/main" id="{8C8F275B-0832-4211-A757-8F89E6FFFAAA}"/>
                  </a:ext>
                </a:extLst>
              </p:cNvPr>
              <p:cNvSpPr/>
              <p:nvPr/>
            </p:nvSpPr>
            <p:spPr bwMode="auto">
              <a:xfrm>
                <a:off x="7641975" y="1423856"/>
                <a:ext cx="854576" cy="854576"/>
              </a:xfrm>
              <a:prstGeom prst="diamond">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Diamond 58">
                <a:extLst>
                  <a:ext uri="{FF2B5EF4-FFF2-40B4-BE49-F238E27FC236}">
                    <a16:creationId xmlns:a16="http://schemas.microsoft.com/office/drawing/2014/main" id="{7F0F5EBE-2D2B-4044-9A29-E479816B0ABA}"/>
                  </a:ext>
                </a:extLst>
              </p:cNvPr>
              <p:cNvSpPr/>
              <p:nvPr/>
            </p:nvSpPr>
            <p:spPr bwMode="auto">
              <a:xfrm>
                <a:off x="7701943" y="1483824"/>
                <a:ext cx="734640" cy="734640"/>
              </a:xfrm>
              <a:prstGeom prst="diamond">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server_2" title="Icon of a server tower with a padlock on the lower right corner">
              <a:extLst>
                <a:ext uri="{FF2B5EF4-FFF2-40B4-BE49-F238E27FC236}">
                  <a16:creationId xmlns:a16="http://schemas.microsoft.com/office/drawing/2014/main" id="{B579E5F0-4C9E-4272-99E4-2CDEA17F8C18}"/>
                </a:ext>
              </a:extLst>
            </p:cNvPr>
            <p:cNvSpPr>
              <a:spLocks noChangeAspect="1" noEditPoints="1"/>
            </p:cNvSpPr>
            <p:nvPr/>
          </p:nvSpPr>
          <p:spPr bwMode="auto">
            <a:xfrm>
              <a:off x="8856141" y="1904832"/>
              <a:ext cx="194990" cy="24174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endParaRPr>
            </a:p>
          </p:txBody>
        </p:sp>
      </p:grpSp>
      <p:sp>
        <p:nvSpPr>
          <p:cNvPr id="3" name="Footer Placeholder 2">
            <a:extLst>
              <a:ext uri="{FF2B5EF4-FFF2-40B4-BE49-F238E27FC236}">
                <a16:creationId xmlns:a16="http://schemas.microsoft.com/office/drawing/2014/main" id="{C3CF94D1-FE7F-7647-21E6-EE7EF621BA3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2587040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Monitor Critical Activity Parameters of the </a:t>
            </a:r>
            <a:r>
              <a:rPr lang="en-US" err="1">
                <a:solidFill>
                  <a:srgbClr val="243A5E"/>
                </a:solidFill>
              </a:rPr>
              <a:t>Dataverse</a:t>
            </a:r>
            <a:endParaRPr lang="en-US">
              <a:solidFill>
                <a:srgbClr val="243A5E"/>
              </a:solidFill>
            </a:endParaRPr>
          </a:p>
        </p:txBody>
      </p:sp>
      <p:sp>
        <p:nvSpPr>
          <p:cNvPr id="34" name="Rectangle 33">
            <a:extLst>
              <a:ext uri="{FF2B5EF4-FFF2-40B4-BE49-F238E27FC236}">
                <a16:creationId xmlns:a16="http://schemas.microsoft.com/office/drawing/2014/main" id="{C14A3FA5-723D-4849-90CA-96E52681241C}"/>
              </a:ext>
            </a:extLst>
          </p:cNvPr>
          <p:cNvSpPr/>
          <p:nvPr/>
        </p:nvSpPr>
        <p:spPr bwMode="auto">
          <a:xfrm>
            <a:off x="467183" y="2319595"/>
            <a:ext cx="5673060" cy="62328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Segoe UI" pitchFamily="34" charset="0"/>
                <a:cs typeface="Segoe UI" pitchFamily="34" charset="0"/>
              </a:rPr>
              <a:t>Admin Activity Logged</a:t>
            </a:r>
          </a:p>
        </p:txBody>
      </p:sp>
      <p:sp>
        <p:nvSpPr>
          <p:cNvPr id="35" name="Rectangle 34">
            <a:extLst>
              <a:ext uri="{FF2B5EF4-FFF2-40B4-BE49-F238E27FC236}">
                <a16:creationId xmlns:a16="http://schemas.microsoft.com/office/drawing/2014/main" id="{35238C50-2290-446B-8DAC-33AB24F59F4E}"/>
              </a:ext>
            </a:extLst>
          </p:cNvPr>
          <p:cNvSpPr/>
          <p:nvPr/>
        </p:nvSpPr>
        <p:spPr bwMode="auto">
          <a:xfrm>
            <a:off x="6296231" y="2319595"/>
            <a:ext cx="5673060" cy="62328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Segoe UI" pitchFamily="34" charset="0"/>
                <a:cs typeface="Segoe UI" pitchFamily="34" charset="0"/>
              </a:rPr>
              <a:t>User Activity Logged</a:t>
            </a:r>
          </a:p>
        </p:txBody>
      </p:sp>
      <p:cxnSp>
        <p:nvCxnSpPr>
          <p:cNvPr id="36" name="Straight Connector 35">
            <a:extLst>
              <a:ext uri="{FF2B5EF4-FFF2-40B4-BE49-F238E27FC236}">
                <a16:creationId xmlns:a16="http://schemas.microsoft.com/office/drawing/2014/main" id="{BC7D4CC4-9B52-4896-961C-C4C0CEEB364B}"/>
              </a:ext>
            </a:extLst>
          </p:cNvPr>
          <p:cNvCxnSpPr>
            <a:cxnSpLocks/>
          </p:cNvCxnSpPr>
          <p:nvPr/>
        </p:nvCxnSpPr>
        <p:spPr>
          <a:xfrm>
            <a:off x="881" y="1804776"/>
            <a:ext cx="12449514" cy="0"/>
          </a:xfrm>
          <a:prstGeom prst="line">
            <a:avLst/>
          </a:prstGeom>
          <a:noFill/>
          <a:ln w="6350" cap="flat" cmpd="sng" algn="ctr">
            <a:solidFill>
              <a:srgbClr val="FFFFFF">
                <a:lumMod val="75000"/>
              </a:srgbClr>
            </a:solidFill>
            <a:prstDash val="solid"/>
            <a:headEnd type="none"/>
            <a:tailEnd type="none"/>
          </a:ln>
          <a:effectLst/>
        </p:spPr>
      </p:cxnSp>
      <p:sp>
        <p:nvSpPr>
          <p:cNvPr id="37" name="Rectangle 36">
            <a:extLst>
              <a:ext uri="{FF2B5EF4-FFF2-40B4-BE49-F238E27FC236}">
                <a16:creationId xmlns:a16="http://schemas.microsoft.com/office/drawing/2014/main" id="{8C152A97-04BA-41F7-9FD1-16271860CE38}"/>
              </a:ext>
            </a:extLst>
          </p:cNvPr>
          <p:cNvSpPr/>
          <p:nvPr/>
        </p:nvSpPr>
        <p:spPr bwMode="auto">
          <a:xfrm>
            <a:off x="547581" y="3050540"/>
            <a:ext cx="5592661" cy="29925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Publishing customizations</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Configuring instances by adding</a:t>
            </a:r>
            <a:b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solutions to instance</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Team and user management - who was</a:t>
            </a:r>
            <a:b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added, deleted, access rights of user/team</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Deletes of attributes</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Backup and Restore actions</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Managing instances - New instance added and delete instance</a:t>
            </a:r>
          </a:p>
        </p:txBody>
      </p:sp>
      <p:sp>
        <p:nvSpPr>
          <p:cNvPr id="38" name="Rectangle 37">
            <a:extLst>
              <a:ext uri="{FF2B5EF4-FFF2-40B4-BE49-F238E27FC236}">
                <a16:creationId xmlns:a16="http://schemas.microsoft.com/office/drawing/2014/main" id="{51FB3506-9A41-40AE-821A-9D785F5DD4D6}"/>
              </a:ext>
            </a:extLst>
          </p:cNvPr>
          <p:cNvSpPr/>
          <p:nvPr/>
        </p:nvSpPr>
        <p:spPr bwMode="auto">
          <a:xfrm>
            <a:off x="6376629" y="3050540"/>
            <a:ext cx="5592662" cy="29925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Creates, Reads, Updates, Deletes on</a:t>
            </a:r>
            <a:b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records and Dataverse metadata</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Dataverse record views</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Export to excel</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SDK calls </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Backend Microsoft support engineer</a:t>
            </a:r>
            <a:b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CRUD activities</a:t>
            </a:r>
          </a:p>
          <a:p>
            <a:pPr marL="291436" marR="0" lvl="0" indent="-291436" defTabSz="951028"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836"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Reports viewed</a:t>
            </a:r>
          </a:p>
        </p:txBody>
      </p:sp>
      <p:cxnSp>
        <p:nvCxnSpPr>
          <p:cNvPr id="39" name="Straight Connector 38">
            <a:extLst>
              <a:ext uri="{FF2B5EF4-FFF2-40B4-BE49-F238E27FC236}">
                <a16:creationId xmlns:a16="http://schemas.microsoft.com/office/drawing/2014/main" id="{DC576A27-4E5C-48BA-8E73-9EAC24D78E0A}"/>
              </a:ext>
            </a:extLst>
          </p:cNvPr>
          <p:cNvCxnSpPr>
            <a:cxnSpLocks/>
          </p:cNvCxnSpPr>
          <p:nvPr/>
        </p:nvCxnSpPr>
        <p:spPr>
          <a:xfrm>
            <a:off x="6218237" y="3071035"/>
            <a:ext cx="0" cy="3227240"/>
          </a:xfrm>
          <a:prstGeom prst="line">
            <a:avLst/>
          </a:prstGeom>
          <a:noFill/>
          <a:ln w="6350" cap="flat" cmpd="sng" algn="ctr">
            <a:solidFill>
              <a:srgbClr val="FFFFFF">
                <a:lumMod val="75000"/>
              </a:srgbClr>
            </a:solidFill>
            <a:prstDash val="dash"/>
            <a:headEnd type="none"/>
            <a:tailEnd type="none"/>
          </a:ln>
          <a:effectLst/>
        </p:spPr>
      </p:cxnSp>
      <p:grpSp>
        <p:nvGrpSpPr>
          <p:cNvPr id="40" name="Group 39">
            <a:extLst>
              <a:ext uri="{FF2B5EF4-FFF2-40B4-BE49-F238E27FC236}">
                <a16:creationId xmlns:a16="http://schemas.microsoft.com/office/drawing/2014/main" id="{669A8988-6983-4F65-A4F7-ABEC15913912}"/>
              </a:ext>
            </a:extLst>
          </p:cNvPr>
          <p:cNvGrpSpPr/>
          <p:nvPr/>
        </p:nvGrpSpPr>
        <p:grpSpPr>
          <a:xfrm>
            <a:off x="2919982" y="1421045"/>
            <a:ext cx="767462" cy="767462"/>
            <a:chOff x="2862123" y="1649465"/>
            <a:chExt cx="752482" cy="752482"/>
          </a:xfrm>
        </p:grpSpPr>
        <p:grpSp>
          <p:nvGrpSpPr>
            <p:cNvPr id="41" name="Group 40">
              <a:extLst>
                <a:ext uri="{FF2B5EF4-FFF2-40B4-BE49-F238E27FC236}">
                  <a16:creationId xmlns:a16="http://schemas.microsoft.com/office/drawing/2014/main" id="{9A4E4065-37BC-4271-BFF4-5E092EE7D167}"/>
                </a:ext>
              </a:extLst>
            </p:cNvPr>
            <p:cNvGrpSpPr/>
            <p:nvPr/>
          </p:nvGrpSpPr>
          <p:grpSpPr>
            <a:xfrm>
              <a:off x="2862123" y="1649465"/>
              <a:ext cx="752482" cy="752482"/>
              <a:chOff x="7641975" y="1423856"/>
              <a:chExt cx="854576" cy="854576"/>
            </a:xfrm>
          </p:grpSpPr>
          <p:sp>
            <p:nvSpPr>
              <p:cNvPr id="43" name="Diamond 42">
                <a:extLst>
                  <a:ext uri="{FF2B5EF4-FFF2-40B4-BE49-F238E27FC236}">
                    <a16:creationId xmlns:a16="http://schemas.microsoft.com/office/drawing/2014/main" id="{C0A6770F-AE90-4B60-BCB5-190201ED3EE8}"/>
                  </a:ext>
                </a:extLst>
              </p:cNvPr>
              <p:cNvSpPr/>
              <p:nvPr/>
            </p:nvSpPr>
            <p:spPr bwMode="auto">
              <a:xfrm>
                <a:off x="7641975" y="1423856"/>
                <a:ext cx="854576" cy="854576"/>
              </a:xfrm>
              <a:prstGeom prst="diamond">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Diamond 43">
                <a:extLst>
                  <a:ext uri="{FF2B5EF4-FFF2-40B4-BE49-F238E27FC236}">
                    <a16:creationId xmlns:a16="http://schemas.microsoft.com/office/drawing/2014/main" id="{CBD889E2-0CA5-45FD-B94E-E61DDC84FFDF}"/>
                  </a:ext>
                </a:extLst>
              </p:cNvPr>
              <p:cNvSpPr/>
              <p:nvPr/>
            </p:nvSpPr>
            <p:spPr bwMode="auto">
              <a:xfrm>
                <a:off x="7701943" y="1483824"/>
                <a:ext cx="734640" cy="734640"/>
              </a:xfrm>
              <a:prstGeom prst="diamond">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2" name="Telemarketer_E7B9" title="Icon of a person wearing a headset">
              <a:extLst>
                <a:ext uri="{FF2B5EF4-FFF2-40B4-BE49-F238E27FC236}">
                  <a16:creationId xmlns:a16="http://schemas.microsoft.com/office/drawing/2014/main" id="{30FA3835-B408-417A-B4FB-79A5400FDA1E}"/>
                </a:ext>
              </a:extLst>
            </p:cNvPr>
            <p:cNvSpPr>
              <a:spLocks noChangeAspect="1" noEditPoints="1"/>
            </p:cNvSpPr>
            <p:nvPr/>
          </p:nvSpPr>
          <p:spPr bwMode="auto">
            <a:xfrm>
              <a:off x="3133161" y="1874044"/>
              <a:ext cx="210406" cy="25093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grpSp>
        <p:nvGrpSpPr>
          <p:cNvPr id="45" name="Group 44">
            <a:extLst>
              <a:ext uri="{FF2B5EF4-FFF2-40B4-BE49-F238E27FC236}">
                <a16:creationId xmlns:a16="http://schemas.microsoft.com/office/drawing/2014/main" id="{2FB35E7A-31FD-4BC1-A6A6-DBA6CED964A7}"/>
              </a:ext>
            </a:extLst>
          </p:cNvPr>
          <p:cNvGrpSpPr/>
          <p:nvPr/>
        </p:nvGrpSpPr>
        <p:grpSpPr>
          <a:xfrm>
            <a:off x="8749030" y="1421045"/>
            <a:ext cx="767462" cy="767462"/>
            <a:chOff x="8577395" y="1649465"/>
            <a:chExt cx="752482" cy="752482"/>
          </a:xfrm>
        </p:grpSpPr>
        <p:grpSp>
          <p:nvGrpSpPr>
            <p:cNvPr id="46" name="Group 45">
              <a:extLst>
                <a:ext uri="{FF2B5EF4-FFF2-40B4-BE49-F238E27FC236}">
                  <a16:creationId xmlns:a16="http://schemas.microsoft.com/office/drawing/2014/main" id="{1AB0BA76-CDC6-4B68-86EB-6D4D5A088000}"/>
                </a:ext>
              </a:extLst>
            </p:cNvPr>
            <p:cNvGrpSpPr/>
            <p:nvPr/>
          </p:nvGrpSpPr>
          <p:grpSpPr>
            <a:xfrm>
              <a:off x="8577395" y="1649465"/>
              <a:ext cx="752482" cy="752482"/>
              <a:chOff x="7641975" y="1423856"/>
              <a:chExt cx="854576" cy="854576"/>
            </a:xfrm>
          </p:grpSpPr>
          <p:sp>
            <p:nvSpPr>
              <p:cNvPr id="48" name="Diamond 47">
                <a:extLst>
                  <a:ext uri="{FF2B5EF4-FFF2-40B4-BE49-F238E27FC236}">
                    <a16:creationId xmlns:a16="http://schemas.microsoft.com/office/drawing/2014/main" id="{87053F41-66A3-4C09-9B37-F872A8AD5031}"/>
                  </a:ext>
                </a:extLst>
              </p:cNvPr>
              <p:cNvSpPr/>
              <p:nvPr/>
            </p:nvSpPr>
            <p:spPr bwMode="auto">
              <a:xfrm>
                <a:off x="7641975" y="1423856"/>
                <a:ext cx="854576" cy="854576"/>
              </a:xfrm>
              <a:prstGeom prst="diamond">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Diamond 48">
                <a:extLst>
                  <a:ext uri="{FF2B5EF4-FFF2-40B4-BE49-F238E27FC236}">
                    <a16:creationId xmlns:a16="http://schemas.microsoft.com/office/drawing/2014/main" id="{1E9A38EB-AA23-4C13-9E09-76D17D69FE6A}"/>
                  </a:ext>
                </a:extLst>
              </p:cNvPr>
              <p:cNvSpPr/>
              <p:nvPr/>
            </p:nvSpPr>
            <p:spPr bwMode="auto">
              <a:xfrm>
                <a:off x="7701943" y="1483824"/>
                <a:ext cx="734640" cy="734640"/>
              </a:xfrm>
              <a:prstGeom prst="diamond">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7" name="Touchscreen" title="Icon of a closed hand with one finger touching a screen">
              <a:extLst>
                <a:ext uri="{FF2B5EF4-FFF2-40B4-BE49-F238E27FC236}">
                  <a16:creationId xmlns:a16="http://schemas.microsoft.com/office/drawing/2014/main" id="{3CBAA16E-4FAB-4A05-AA94-1666FAA84DDA}"/>
                </a:ext>
              </a:extLst>
            </p:cNvPr>
            <p:cNvSpPr>
              <a:spLocks noChangeAspect="1" noEditPoints="1"/>
            </p:cNvSpPr>
            <p:nvPr/>
          </p:nvSpPr>
          <p:spPr bwMode="auto">
            <a:xfrm>
              <a:off x="8832328" y="1911968"/>
              <a:ext cx="242616" cy="22747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 name="Footer Placeholder 2">
            <a:extLst>
              <a:ext uri="{FF2B5EF4-FFF2-40B4-BE49-F238E27FC236}">
                <a16:creationId xmlns:a16="http://schemas.microsoft.com/office/drawing/2014/main" id="{2243E56E-262E-7E54-68F7-B3A21C32517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9037578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Data loss prevention activity logging</a:t>
            </a:r>
          </a:p>
        </p:txBody>
      </p:sp>
      <p:sp>
        <p:nvSpPr>
          <p:cNvPr id="34" name="Rectangle 33">
            <a:extLst>
              <a:ext uri="{FF2B5EF4-FFF2-40B4-BE49-F238E27FC236}">
                <a16:creationId xmlns:a16="http://schemas.microsoft.com/office/drawing/2014/main" id="{C14A3FA5-723D-4849-90CA-96E52681241C}"/>
              </a:ext>
            </a:extLst>
          </p:cNvPr>
          <p:cNvSpPr/>
          <p:nvPr/>
        </p:nvSpPr>
        <p:spPr bwMode="auto">
          <a:xfrm>
            <a:off x="356493" y="2343188"/>
            <a:ext cx="5673060" cy="62328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Segoe UI" pitchFamily="34" charset="0"/>
                <a:cs typeface="Segoe UI" pitchFamily="34" charset="0"/>
              </a:rPr>
              <a:t>DLP Audited Events</a:t>
            </a:r>
          </a:p>
        </p:txBody>
      </p:sp>
      <p:cxnSp>
        <p:nvCxnSpPr>
          <p:cNvPr id="36" name="Straight Connector 35">
            <a:extLst>
              <a:ext uri="{FF2B5EF4-FFF2-40B4-BE49-F238E27FC236}">
                <a16:creationId xmlns:a16="http://schemas.microsoft.com/office/drawing/2014/main" id="{BC7D4CC4-9B52-4896-961C-C4C0CEEB364B}"/>
              </a:ext>
            </a:extLst>
          </p:cNvPr>
          <p:cNvCxnSpPr>
            <a:cxnSpLocks/>
          </p:cNvCxnSpPr>
          <p:nvPr/>
        </p:nvCxnSpPr>
        <p:spPr>
          <a:xfrm>
            <a:off x="881" y="1804776"/>
            <a:ext cx="12449514" cy="0"/>
          </a:xfrm>
          <a:prstGeom prst="line">
            <a:avLst/>
          </a:prstGeom>
          <a:noFill/>
          <a:ln w="6350" cap="flat" cmpd="sng" algn="ctr">
            <a:solidFill>
              <a:srgbClr val="FFFFFF">
                <a:lumMod val="75000"/>
              </a:srgbClr>
            </a:solidFill>
            <a:prstDash val="solid"/>
            <a:headEnd type="none"/>
            <a:tailEnd type="none"/>
          </a:ln>
          <a:effectLst/>
        </p:spPr>
      </p:cxnSp>
      <p:sp>
        <p:nvSpPr>
          <p:cNvPr id="37" name="Rectangle 36">
            <a:extLst>
              <a:ext uri="{FF2B5EF4-FFF2-40B4-BE49-F238E27FC236}">
                <a16:creationId xmlns:a16="http://schemas.microsoft.com/office/drawing/2014/main" id="{8C152A97-04BA-41F7-9FD1-16271860CE38}"/>
              </a:ext>
            </a:extLst>
          </p:cNvPr>
          <p:cNvSpPr/>
          <p:nvPr/>
        </p:nvSpPr>
        <p:spPr bwMode="auto">
          <a:xfrm>
            <a:off x="356493" y="3241679"/>
            <a:ext cx="5592661" cy="29925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R="0" lvl="0" algn="ctr" defTabSz="951028" eaLnBrk="1" fontAlgn="base" latinLnBrk="0" hangingPunct="1">
              <a:lnSpc>
                <a:spcPct val="100000"/>
              </a:lnSpc>
              <a:spcBef>
                <a:spcPct val="0"/>
              </a:spcBef>
              <a:spcAft>
                <a:spcPts val="612"/>
              </a:spcAft>
              <a:buClrTx/>
              <a:buSzTx/>
              <a:tabLst/>
              <a:defRPr/>
            </a:pPr>
            <a:r>
              <a:rPr kumimoji="0" lang="en-US" sz="2400"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Created DLP Policy</a:t>
            </a:r>
          </a:p>
          <a:p>
            <a:pPr marR="0" lvl="0" algn="ctr" defTabSz="951028" eaLnBrk="1" fontAlgn="base" latinLnBrk="0" hangingPunct="1">
              <a:lnSpc>
                <a:spcPct val="100000"/>
              </a:lnSpc>
              <a:spcBef>
                <a:spcPct val="0"/>
              </a:spcBef>
              <a:spcAft>
                <a:spcPts val="612"/>
              </a:spcAft>
              <a:buClrTx/>
              <a:buSzTx/>
              <a:tabLst/>
              <a:defRPr/>
            </a:pPr>
            <a:r>
              <a:rPr kumimoji="0" lang="en-US" sz="2400"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Updated DLP Policy</a:t>
            </a:r>
            <a:endParaRPr lang="en-US" sz="2400" kern="0">
              <a:solidFill>
                <a:srgbClr val="3C3C41"/>
              </a:solidFill>
              <a:latin typeface="Segoe UI"/>
              <a:ea typeface="Segoe UI" pitchFamily="34" charset="0"/>
              <a:cs typeface="Segoe UI" pitchFamily="34" charset="0"/>
            </a:endParaRPr>
          </a:p>
          <a:p>
            <a:pPr marR="0" lvl="0" algn="ctr" defTabSz="951028" eaLnBrk="1" fontAlgn="base" latinLnBrk="0" hangingPunct="1">
              <a:lnSpc>
                <a:spcPct val="100000"/>
              </a:lnSpc>
              <a:spcBef>
                <a:spcPct val="0"/>
              </a:spcBef>
              <a:spcAft>
                <a:spcPts val="612"/>
              </a:spcAft>
              <a:buClrTx/>
              <a:buSzTx/>
              <a:tabLst/>
              <a:defRPr/>
            </a:pPr>
            <a:r>
              <a:rPr kumimoji="0" lang="en-US" sz="2400"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Deleted DLP Policy</a:t>
            </a:r>
          </a:p>
        </p:txBody>
      </p:sp>
      <p:grpSp>
        <p:nvGrpSpPr>
          <p:cNvPr id="40" name="Group 39">
            <a:extLst>
              <a:ext uri="{FF2B5EF4-FFF2-40B4-BE49-F238E27FC236}">
                <a16:creationId xmlns:a16="http://schemas.microsoft.com/office/drawing/2014/main" id="{669A8988-6983-4F65-A4F7-ABEC15913912}"/>
              </a:ext>
            </a:extLst>
          </p:cNvPr>
          <p:cNvGrpSpPr/>
          <p:nvPr/>
        </p:nvGrpSpPr>
        <p:grpSpPr>
          <a:xfrm>
            <a:off x="2722138" y="1456014"/>
            <a:ext cx="767462" cy="767462"/>
            <a:chOff x="2862123" y="1649465"/>
            <a:chExt cx="752482" cy="752482"/>
          </a:xfrm>
        </p:grpSpPr>
        <p:grpSp>
          <p:nvGrpSpPr>
            <p:cNvPr id="41" name="Group 40">
              <a:extLst>
                <a:ext uri="{FF2B5EF4-FFF2-40B4-BE49-F238E27FC236}">
                  <a16:creationId xmlns:a16="http://schemas.microsoft.com/office/drawing/2014/main" id="{9A4E4065-37BC-4271-BFF4-5E092EE7D167}"/>
                </a:ext>
              </a:extLst>
            </p:cNvPr>
            <p:cNvGrpSpPr/>
            <p:nvPr/>
          </p:nvGrpSpPr>
          <p:grpSpPr>
            <a:xfrm>
              <a:off x="2862123" y="1649465"/>
              <a:ext cx="752482" cy="752482"/>
              <a:chOff x="7641975" y="1423856"/>
              <a:chExt cx="854576" cy="854576"/>
            </a:xfrm>
          </p:grpSpPr>
          <p:sp>
            <p:nvSpPr>
              <p:cNvPr id="43" name="Diamond 42">
                <a:extLst>
                  <a:ext uri="{FF2B5EF4-FFF2-40B4-BE49-F238E27FC236}">
                    <a16:creationId xmlns:a16="http://schemas.microsoft.com/office/drawing/2014/main" id="{C0A6770F-AE90-4B60-BCB5-190201ED3EE8}"/>
                  </a:ext>
                </a:extLst>
              </p:cNvPr>
              <p:cNvSpPr/>
              <p:nvPr/>
            </p:nvSpPr>
            <p:spPr bwMode="auto">
              <a:xfrm>
                <a:off x="7641975" y="1423856"/>
                <a:ext cx="854576" cy="854576"/>
              </a:xfrm>
              <a:prstGeom prst="diamond">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Diamond 43">
                <a:extLst>
                  <a:ext uri="{FF2B5EF4-FFF2-40B4-BE49-F238E27FC236}">
                    <a16:creationId xmlns:a16="http://schemas.microsoft.com/office/drawing/2014/main" id="{CBD889E2-0CA5-45FD-B94E-E61DDC84FFDF}"/>
                  </a:ext>
                </a:extLst>
              </p:cNvPr>
              <p:cNvSpPr/>
              <p:nvPr/>
            </p:nvSpPr>
            <p:spPr bwMode="auto">
              <a:xfrm>
                <a:off x="7701943" y="1483824"/>
                <a:ext cx="734640" cy="734640"/>
              </a:xfrm>
              <a:prstGeom prst="diamond">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2" name="Telemarketer_E7B9" title="Icon of a person wearing a headset">
              <a:extLst>
                <a:ext uri="{FF2B5EF4-FFF2-40B4-BE49-F238E27FC236}">
                  <a16:creationId xmlns:a16="http://schemas.microsoft.com/office/drawing/2014/main" id="{30FA3835-B408-417A-B4FB-79A5400FDA1E}"/>
                </a:ext>
              </a:extLst>
            </p:cNvPr>
            <p:cNvSpPr>
              <a:spLocks noChangeAspect="1" noEditPoints="1"/>
            </p:cNvSpPr>
            <p:nvPr/>
          </p:nvSpPr>
          <p:spPr bwMode="auto">
            <a:xfrm>
              <a:off x="3133161" y="1874044"/>
              <a:ext cx="210406" cy="25093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grpSp>
      <p:pic>
        <p:nvPicPr>
          <p:cNvPr id="9" name="Picture 8">
            <a:extLst>
              <a:ext uri="{FF2B5EF4-FFF2-40B4-BE49-F238E27FC236}">
                <a16:creationId xmlns:a16="http://schemas.microsoft.com/office/drawing/2014/main" id="{BAF2A6C4-0969-6AB5-C2AB-9B0382B38E72}"/>
              </a:ext>
            </a:extLst>
          </p:cNvPr>
          <p:cNvPicPr>
            <a:picLocks noChangeAspect="1"/>
          </p:cNvPicPr>
          <p:nvPr/>
        </p:nvPicPr>
        <p:blipFill>
          <a:blip r:embed="rId4"/>
          <a:stretch>
            <a:fillRect/>
          </a:stretch>
        </p:blipFill>
        <p:spPr>
          <a:xfrm>
            <a:off x="6162449" y="2153539"/>
            <a:ext cx="5893633" cy="3096293"/>
          </a:xfrm>
          <a:prstGeom prst="rect">
            <a:avLst/>
          </a:prstGeom>
        </p:spPr>
      </p:pic>
      <p:sp>
        <p:nvSpPr>
          <p:cNvPr id="3" name="Footer Placeholder 2">
            <a:extLst>
              <a:ext uri="{FF2B5EF4-FFF2-40B4-BE49-F238E27FC236}">
                <a16:creationId xmlns:a16="http://schemas.microsoft.com/office/drawing/2014/main" id="{2A230374-8797-5311-BEB2-9FC72D2B4D6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1680382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a:solidFill>
                  <a:srgbClr val="243A5E"/>
                </a:solidFill>
              </a:rPr>
              <a:t>Monitor Connector Activity (preview)</a:t>
            </a:r>
          </a:p>
        </p:txBody>
      </p:sp>
      <p:cxnSp>
        <p:nvCxnSpPr>
          <p:cNvPr id="41" name="Straight Connector 40">
            <a:extLst>
              <a:ext uri="{FF2B5EF4-FFF2-40B4-BE49-F238E27FC236}">
                <a16:creationId xmlns:a16="http://schemas.microsoft.com/office/drawing/2014/main" id="{67E70D50-1AAB-4FC9-A942-748749D28B3D}"/>
              </a:ext>
            </a:extLst>
          </p:cNvPr>
          <p:cNvCxnSpPr>
            <a:cxnSpLocks/>
          </p:cNvCxnSpPr>
          <p:nvPr/>
        </p:nvCxnSpPr>
        <p:spPr>
          <a:xfrm>
            <a:off x="0" y="1092116"/>
            <a:ext cx="12449514" cy="0"/>
          </a:xfrm>
          <a:prstGeom prst="line">
            <a:avLst/>
          </a:prstGeom>
          <a:noFill/>
          <a:ln w="6350" cap="flat" cmpd="sng" algn="ctr">
            <a:solidFill>
              <a:srgbClr val="FFFFFF">
                <a:lumMod val="75000"/>
              </a:srgbClr>
            </a:solidFill>
            <a:prstDash val="solid"/>
            <a:headEnd type="none"/>
            <a:tailEnd type="none"/>
          </a:ln>
          <a:effectLst/>
        </p:spPr>
      </p:cxnSp>
      <p:grpSp>
        <p:nvGrpSpPr>
          <p:cNvPr id="3" name="Group 2">
            <a:extLst>
              <a:ext uri="{FF2B5EF4-FFF2-40B4-BE49-F238E27FC236}">
                <a16:creationId xmlns:a16="http://schemas.microsoft.com/office/drawing/2014/main" id="{A04D224B-0BE9-9E5E-28A7-59E069040D89}"/>
              </a:ext>
            </a:extLst>
          </p:cNvPr>
          <p:cNvGrpSpPr/>
          <p:nvPr/>
        </p:nvGrpSpPr>
        <p:grpSpPr>
          <a:xfrm>
            <a:off x="5917258" y="933081"/>
            <a:ext cx="367613" cy="367613"/>
            <a:chOff x="1688084" y="5279113"/>
            <a:chExt cx="367665" cy="367665"/>
          </a:xfrm>
        </p:grpSpPr>
        <p:sp>
          <p:nvSpPr>
            <p:cNvPr id="4" name="Freeform 101">
              <a:extLst>
                <a:ext uri="{FF2B5EF4-FFF2-40B4-BE49-F238E27FC236}">
                  <a16:creationId xmlns:a16="http://schemas.microsoft.com/office/drawing/2014/main" id="{4EF685AE-A59C-9D49-6680-0D11A4765517}"/>
                </a:ext>
              </a:extLst>
            </p:cNvPr>
            <p:cNvSpPr>
              <a:spLocks/>
            </p:cNvSpPr>
            <p:nvPr/>
          </p:nvSpPr>
          <p:spPr bwMode="auto">
            <a:xfrm>
              <a:off x="1918588" y="5509618"/>
              <a:ext cx="137160" cy="137160"/>
            </a:xfrm>
            <a:custGeom>
              <a:avLst/>
              <a:gdLst>
                <a:gd name="T0" fmla="*/ 0 w 105"/>
                <a:gd name="T1" fmla="*/ 105 h 106"/>
                <a:gd name="T2" fmla="*/ 0 w 105"/>
                <a:gd name="T3" fmla="*/ 105 h 106"/>
                <a:gd name="T4" fmla="*/ 105 w 105"/>
                <a:gd name="T5" fmla="*/ 106 h 106"/>
                <a:gd name="T6" fmla="*/ 105 w 105"/>
                <a:gd name="T7" fmla="*/ 0 h 106"/>
                <a:gd name="T8" fmla="*/ 78 w 105"/>
                <a:gd name="T9" fmla="*/ 0 h 106"/>
                <a:gd name="T10" fmla="*/ 79 w 105"/>
                <a:gd name="T11" fmla="*/ 60 h 106"/>
                <a:gd name="T12" fmla="*/ 20 w 105"/>
                <a:gd name="T13" fmla="*/ 2 h 106"/>
                <a:gd name="T14" fmla="*/ 1 w 105"/>
                <a:gd name="T15" fmla="*/ 21 h 106"/>
                <a:gd name="T16" fmla="*/ 60 w 105"/>
                <a:gd name="T17" fmla="*/ 79 h 106"/>
                <a:gd name="T18" fmla="*/ 0 w 105"/>
                <a:gd name="T19" fmla="*/ 79 h 106"/>
                <a:gd name="T20" fmla="*/ 0 w 105"/>
                <a:gd name="T2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06">
                  <a:moveTo>
                    <a:pt x="0" y="105"/>
                  </a:moveTo>
                  <a:lnTo>
                    <a:pt x="0" y="105"/>
                  </a:lnTo>
                  <a:lnTo>
                    <a:pt x="105" y="106"/>
                  </a:lnTo>
                  <a:lnTo>
                    <a:pt x="105" y="0"/>
                  </a:lnTo>
                  <a:lnTo>
                    <a:pt x="78" y="0"/>
                  </a:lnTo>
                  <a:lnTo>
                    <a:pt x="79" y="60"/>
                  </a:lnTo>
                  <a:lnTo>
                    <a:pt x="20" y="2"/>
                  </a:lnTo>
                  <a:lnTo>
                    <a:pt x="1" y="21"/>
                  </a:lnTo>
                  <a:lnTo>
                    <a:pt x="60" y="79"/>
                  </a:lnTo>
                  <a:lnTo>
                    <a:pt x="0" y="79"/>
                  </a:lnTo>
                  <a:lnTo>
                    <a:pt x="0" y="10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14192">
                <a:defRPr/>
              </a:pPr>
              <a:endParaRPr lang="en-US" sz="1765" kern="0">
                <a:solidFill>
                  <a:srgbClr val="3C3C41"/>
                </a:solidFill>
                <a:latin typeface="Segoe UI"/>
              </a:endParaRPr>
            </a:p>
          </p:txBody>
        </p:sp>
        <p:sp>
          <p:nvSpPr>
            <p:cNvPr id="5" name="Freeform 102">
              <a:extLst>
                <a:ext uri="{FF2B5EF4-FFF2-40B4-BE49-F238E27FC236}">
                  <a16:creationId xmlns:a16="http://schemas.microsoft.com/office/drawing/2014/main" id="{F115E159-B5F6-9F02-528F-1AB3FE7762B5}"/>
                </a:ext>
              </a:extLst>
            </p:cNvPr>
            <p:cNvSpPr>
              <a:spLocks/>
            </p:cNvSpPr>
            <p:nvPr/>
          </p:nvSpPr>
          <p:spPr bwMode="auto">
            <a:xfrm>
              <a:off x="1692846" y="5504856"/>
              <a:ext cx="137160" cy="137160"/>
            </a:xfrm>
            <a:custGeom>
              <a:avLst/>
              <a:gdLst>
                <a:gd name="T0" fmla="*/ 84 w 106"/>
                <a:gd name="T1" fmla="*/ 3 h 106"/>
                <a:gd name="T2" fmla="*/ 84 w 106"/>
                <a:gd name="T3" fmla="*/ 3 h 106"/>
                <a:gd name="T4" fmla="*/ 27 w 106"/>
                <a:gd name="T5" fmla="*/ 60 h 106"/>
                <a:gd name="T6" fmla="*/ 27 w 106"/>
                <a:gd name="T7" fmla="*/ 0 h 106"/>
                <a:gd name="T8" fmla="*/ 0 w 106"/>
                <a:gd name="T9" fmla="*/ 0 h 106"/>
                <a:gd name="T10" fmla="*/ 0 w 106"/>
                <a:gd name="T11" fmla="*/ 106 h 106"/>
                <a:gd name="T12" fmla="*/ 106 w 106"/>
                <a:gd name="T13" fmla="*/ 106 h 106"/>
                <a:gd name="T14" fmla="*/ 106 w 106"/>
                <a:gd name="T15" fmla="*/ 79 h 106"/>
                <a:gd name="T16" fmla="*/ 46 w 106"/>
                <a:gd name="T17" fmla="*/ 79 h 106"/>
                <a:gd name="T18" fmla="*/ 101 w 106"/>
                <a:gd name="T19" fmla="*/ 24 h 106"/>
                <a:gd name="T20" fmla="*/ 82 w 106"/>
                <a:gd name="T21" fmla="*/ 5 h 106"/>
                <a:gd name="T22" fmla="*/ 84 w 10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84" y="3"/>
                  </a:moveTo>
                  <a:lnTo>
                    <a:pt x="84" y="3"/>
                  </a:lnTo>
                  <a:lnTo>
                    <a:pt x="27" y="60"/>
                  </a:lnTo>
                  <a:lnTo>
                    <a:pt x="27" y="0"/>
                  </a:lnTo>
                  <a:lnTo>
                    <a:pt x="0" y="0"/>
                  </a:lnTo>
                  <a:lnTo>
                    <a:pt x="0" y="106"/>
                  </a:lnTo>
                  <a:lnTo>
                    <a:pt x="106" y="106"/>
                  </a:lnTo>
                  <a:lnTo>
                    <a:pt x="106" y="79"/>
                  </a:lnTo>
                  <a:lnTo>
                    <a:pt x="46" y="79"/>
                  </a:lnTo>
                  <a:lnTo>
                    <a:pt x="101" y="24"/>
                  </a:lnTo>
                  <a:lnTo>
                    <a:pt x="82" y="5"/>
                  </a:lnTo>
                  <a:lnTo>
                    <a:pt x="84" y="3"/>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14192">
                <a:defRPr/>
              </a:pPr>
              <a:endParaRPr lang="en-US" sz="1765" kern="0">
                <a:solidFill>
                  <a:srgbClr val="3C3C41"/>
                </a:solidFill>
                <a:latin typeface="Segoe UI"/>
              </a:endParaRPr>
            </a:p>
          </p:txBody>
        </p:sp>
        <p:sp>
          <p:nvSpPr>
            <p:cNvPr id="6" name="Freeform 103">
              <a:extLst>
                <a:ext uri="{FF2B5EF4-FFF2-40B4-BE49-F238E27FC236}">
                  <a16:creationId xmlns:a16="http://schemas.microsoft.com/office/drawing/2014/main" id="{95F3137F-450C-088A-5F28-74B5D582587E}"/>
                </a:ext>
              </a:extLst>
            </p:cNvPr>
            <p:cNvSpPr>
              <a:spLocks/>
            </p:cNvSpPr>
            <p:nvPr/>
          </p:nvSpPr>
          <p:spPr bwMode="auto">
            <a:xfrm>
              <a:off x="1688084" y="5279113"/>
              <a:ext cx="137160" cy="137160"/>
            </a:xfrm>
            <a:custGeom>
              <a:avLst/>
              <a:gdLst>
                <a:gd name="T0" fmla="*/ 27 w 106"/>
                <a:gd name="T1" fmla="*/ 45 h 106"/>
                <a:gd name="T2" fmla="*/ 27 w 106"/>
                <a:gd name="T3" fmla="*/ 45 h 106"/>
                <a:gd name="T4" fmla="*/ 85 w 106"/>
                <a:gd name="T5" fmla="*/ 103 h 106"/>
                <a:gd name="T6" fmla="*/ 104 w 106"/>
                <a:gd name="T7" fmla="*/ 85 h 106"/>
                <a:gd name="T8" fmla="*/ 46 w 106"/>
                <a:gd name="T9" fmla="*/ 26 h 106"/>
                <a:gd name="T10" fmla="*/ 106 w 106"/>
                <a:gd name="T11" fmla="*/ 27 h 106"/>
                <a:gd name="T12" fmla="*/ 106 w 106"/>
                <a:gd name="T13" fmla="*/ 0 h 106"/>
                <a:gd name="T14" fmla="*/ 0 w 106"/>
                <a:gd name="T15" fmla="*/ 0 h 106"/>
                <a:gd name="T16" fmla="*/ 0 w 106"/>
                <a:gd name="T17" fmla="*/ 106 h 106"/>
                <a:gd name="T18" fmla="*/ 27 w 106"/>
                <a:gd name="T19" fmla="*/ 106 h 106"/>
                <a:gd name="T20" fmla="*/ 27 w 106"/>
                <a:gd name="T21"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6">
                  <a:moveTo>
                    <a:pt x="27" y="45"/>
                  </a:moveTo>
                  <a:lnTo>
                    <a:pt x="27" y="45"/>
                  </a:lnTo>
                  <a:lnTo>
                    <a:pt x="85" y="103"/>
                  </a:lnTo>
                  <a:lnTo>
                    <a:pt x="104" y="85"/>
                  </a:lnTo>
                  <a:lnTo>
                    <a:pt x="46" y="26"/>
                  </a:lnTo>
                  <a:lnTo>
                    <a:pt x="106" y="27"/>
                  </a:lnTo>
                  <a:lnTo>
                    <a:pt x="106" y="0"/>
                  </a:lnTo>
                  <a:lnTo>
                    <a:pt x="0" y="0"/>
                  </a:lnTo>
                  <a:lnTo>
                    <a:pt x="0" y="106"/>
                  </a:lnTo>
                  <a:lnTo>
                    <a:pt x="27" y="106"/>
                  </a:lnTo>
                  <a:lnTo>
                    <a:pt x="27" y="45"/>
                  </a:lnTo>
                  <a:close/>
                </a:path>
              </a:pathLst>
            </a:custGeom>
            <a:solidFill>
              <a:srgbClr val="B568B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14192">
                <a:defRPr/>
              </a:pPr>
              <a:endParaRPr lang="en-US" sz="1765" kern="0">
                <a:solidFill>
                  <a:srgbClr val="3C3C41"/>
                </a:solidFill>
                <a:latin typeface="Segoe UI"/>
              </a:endParaRPr>
            </a:p>
          </p:txBody>
        </p:sp>
        <p:sp>
          <p:nvSpPr>
            <p:cNvPr id="7" name="Freeform 104">
              <a:extLst>
                <a:ext uri="{FF2B5EF4-FFF2-40B4-BE49-F238E27FC236}">
                  <a16:creationId xmlns:a16="http://schemas.microsoft.com/office/drawing/2014/main" id="{92B0CB34-E8FD-1341-ED6B-11855590D9C4}"/>
                </a:ext>
              </a:extLst>
            </p:cNvPr>
            <p:cNvSpPr>
              <a:spLocks/>
            </p:cNvSpPr>
            <p:nvPr/>
          </p:nvSpPr>
          <p:spPr bwMode="auto">
            <a:xfrm>
              <a:off x="1796669" y="5279113"/>
              <a:ext cx="259080" cy="257175"/>
            </a:xfrm>
            <a:custGeom>
              <a:avLst/>
              <a:gdLst>
                <a:gd name="T0" fmla="*/ 0 w 199"/>
                <a:gd name="T1" fmla="*/ 180 h 198"/>
                <a:gd name="T2" fmla="*/ 0 w 199"/>
                <a:gd name="T3" fmla="*/ 180 h 198"/>
                <a:gd name="T4" fmla="*/ 1 w 199"/>
                <a:gd name="T5" fmla="*/ 179 h 198"/>
                <a:gd name="T6" fmla="*/ 20 w 199"/>
                <a:gd name="T7" fmla="*/ 198 h 198"/>
                <a:gd name="T8" fmla="*/ 173 w 199"/>
                <a:gd name="T9" fmla="*/ 45 h 198"/>
                <a:gd name="T10" fmla="*/ 172 w 199"/>
                <a:gd name="T11" fmla="*/ 106 h 198"/>
                <a:gd name="T12" fmla="*/ 199 w 199"/>
                <a:gd name="T13" fmla="*/ 106 h 198"/>
                <a:gd name="T14" fmla="*/ 199 w 199"/>
                <a:gd name="T15" fmla="*/ 0 h 198"/>
                <a:gd name="T16" fmla="*/ 94 w 199"/>
                <a:gd name="T17" fmla="*/ 0 h 198"/>
                <a:gd name="T18" fmla="*/ 94 w 199"/>
                <a:gd name="T19" fmla="*/ 26 h 198"/>
                <a:gd name="T20" fmla="*/ 154 w 199"/>
                <a:gd name="T21" fmla="*/ 26 h 198"/>
                <a:gd name="T22" fmla="*/ 0 w 199"/>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98">
                  <a:moveTo>
                    <a:pt x="0" y="180"/>
                  </a:moveTo>
                  <a:lnTo>
                    <a:pt x="0" y="180"/>
                  </a:lnTo>
                  <a:lnTo>
                    <a:pt x="1" y="179"/>
                  </a:lnTo>
                  <a:lnTo>
                    <a:pt x="20" y="198"/>
                  </a:lnTo>
                  <a:lnTo>
                    <a:pt x="173" y="45"/>
                  </a:lnTo>
                  <a:lnTo>
                    <a:pt x="172" y="106"/>
                  </a:lnTo>
                  <a:lnTo>
                    <a:pt x="199" y="106"/>
                  </a:lnTo>
                  <a:lnTo>
                    <a:pt x="199" y="0"/>
                  </a:lnTo>
                  <a:lnTo>
                    <a:pt x="94" y="0"/>
                  </a:lnTo>
                  <a:lnTo>
                    <a:pt x="94" y="26"/>
                  </a:lnTo>
                  <a:lnTo>
                    <a:pt x="154" y="26"/>
                  </a:lnTo>
                  <a:lnTo>
                    <a:pt x="0" y="180"/>
                  </a:lnTo>
                  <a:close/>
                </a:path>
              </a:pathLst>
            </a:custGeom>
            <a:solidFill>
              <a:srgbClr val="74277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14192">
                <a:defRPr/>
              </a:pPr>
              <a:endParaRPr lang="en-US" sz="1765" kern="0">
                <a:solidFill>
                  <a:srgbClr val="3C3C41"/>
                </a:solidFill>
                <a:latin typeface="Segoe UI"/>
              </a:endParaRPr>
            </a:p>
          </p:txBody>
        </p:sp>
      </p:grpSp>
      <p:graphicFrame>
        <p:nvGraphicFramePr>
          <p:cNvPr id="8" name="Table 7">
            <a:extLst>
              <a:ext uri="{FF2B5EF4-FFF2-40B4-BE49-F238E27FC236}">
                <a16:creationId xmlns:a16="http://schemas.microsoft.com/office/drawing/2014/main" id="{017C5ADC-A544-84DE-275B-9D2A5F18CB2B}"/>
              </a:ext>
            </a:extLst>
          </p:cNvPr>
          <p:cNvGraphicFramePr>
            <a:graphicFrameLocks noGrp="1"/>
          </p:cNvGraphicFramePr>
          <p:nvPr>
            <p:extLst>
              <p:ext uri="{D42A27DB-BD31-4B8C-83A1-F6EECF244321}">
                <p14:modId xmlns:p14="http://schemas.microsoft.com/office/powerpoint/2010/main" val="843739259"/>
              </p:ext>
            </p:extLst>
          </p:nvPr>
        </p:nvGraphicFramePr>
        <p:xfrm>
          <a:off x="800859" y="1420888"/>
          <a:ext cx="10529800" cy="5397686"/>
        </p:xfrm>
        <a:graphic>
          <a:graphicData uri="http://schemas.openxmlformats.org/drawingml/2006/table">
            <a:tbl>
              <a:tblPr>
                <a:tableStyleId>{BDBED569-4797-4DF1-A0F4-6AAB3CD982D8}</a:tableStyleId>
              </a:tblPr>
              <a:tblGrid>
                <a:gridCol w="5264900">
                  <a:extLst>
                    <a:ext uri="{9D8B030D-6E8A-4147-A177-3AD203B41FA5}">
                      <a16:colId xmlns:a16="http://schemas.microsoft.com/office/drawing/2014/main" val="203171693"/>
                    </a:ext>
                  </a:extLst>
                </a:gridCol>
                <a:gridCol w="5264900">
                  <a:extLst>
                    <a:ext uri="{9D8B030D-6E8A-4147-A177-3AD203B41FA5}">
                      <a16:colId xmlns:a16="http://schemas.microsoft.com/office/drawing/2014/main" val="3800543111"/>
                    </a:ext>
                  </a:extLst>
                </a:gridCol>
              </a:tblGrid>
              <a:tr h="0">
                <a:tc>
                  <a:txBody>
                    <a:bodyPr/>
                    <a:lstStyle/>
                    <a:p>
                      <a:pPr algn="ctr" fontAlgn="t"/>
                      <a:r>
                        <a:rPr lang="en-US" sz="1600" b="1" dirty="0">
                          <a:effectLst/>
                        </a:rPr>
                        <a:t>Connector event</a:t>
                      </a:r>
                    </a:p>
                  </a:txBody>
                  <a:tcPr marL="20597" marR="20597" marT="10298" marB="10298" anchor="ctr"/>
                </a:tc>
                <a:tc>
                  <a:txBody>
                    <a:bodyPr/>
                    <a:lstStyle/>
                    <a:p>
                      <a:pPr algn="ctr" fontAlgn="t"/>
                      <a:r>
                        <a:rPr lang="en-US" sz="1600" b="1">
                          <a:effectLst/>
                        </a:rPr>
                        <a:t>Description</a:t>
                      </a:r>
                    </a:p>
                  </a:txBody>
                  <a:tcPr marL="20597" marR="20597" marT="10298" marB="10298" anchor="ctr"/>
                </a:tc>
                <a:extLst>
                  <a:ext uri="{0D108BD9-81ED-4DB2-BD59-A6C34878D82A}">
                    <a16:rowId xmlns:a16="http://schemas.microsoft.com/office/drawing/2014/main" val="2869821479"/>
                  </a:ext>
                </a:extLst>
              </a:tr>
              <a:tr h="205968">
                <a:tc>
                  <a:txBody>
                    <a:bodyPr/>
                    <a:lstStyle/>
                    <a:p>
                      <a:pPr algn="ctr" fontAlgn="t"/>
                      <a:r>
                        <a:rPr lang="en-US" sz="1600">
                          <a:effectLst/>
                        </a:rPr>
                        <a:t>API created</a:t>
                      </a:r>
                    </a:p>
                  </a:txBody>
                  <a:tcPr marL="20597" marR="20597" marT="10298" marB="10298" anchor="ctr"/>
                </a:tc>
                <a:tc>
                  <a:txBody>
                    <a:bodyPr/>
                    <a:lstStyle/>
                    <a:p>
                      <a:pPr algn="ctr" fontAlgn="t"/>
                      <a:r>
                        <a:rPr lang="en-US" sz="1600">
                          <a:effectLst/>
                        </a:rPr>
                        <a:t>When a custom API is created</a:t>
                      </a:r>
                    </a:p>
                  </a:txBody>
                  <a:tcPr marL="20597" marR="20597" marT="10298" marB="10298" anchor="ctr"/>
                </a:tc>
                <a:extLst>
                  <a:ext uri="{0D108BD9-81ED-4DB2-BD59-A6C34878D82A}">
                    <a16:rowId xmlns:a16="http://schemas.microsoft.com/office/drawing/2014/main" val="2318241515"/>
                  </a:ext>
                </a:extLst>
              </a:tr>
              <a:tr h="205968">
                <a:tc>
                  <a:txBody>
                    <a:bodyPr/>
                    <a:lstStyle/>
                    <a:p>
                      <a:pPr algn="ctr" fontAlgn="t"/>
                      <a:r>
                        <a:rPr lang="en-US" sz="1600">
                          <a:effectLst/>
                        </a:rPr>
                        <a:t>API edited</a:t>
                      </a:r>
                    </a:p>
                  </a:txBody>
                  <a:tcPr marL="20597" marR="20597" marT="10298" marB="10298" anchor="ctr"/>
                </a:tc>
                <a:tc>
                  <a:txBody>
                    <a:bodyPr/>
                    <a:lstStyle/>
                    <a:p>
                      <a:pPr algn="ctr" fontAlgn="t"/>
                      <a:r>
                        <a:rPr lang="en-US" sz="1600">
                          <a:effectLst/>
                        </a:rPr>
                        <a:t>When a custom API is updated</a:t>
                      </a:r>
                    </a:p>
                  </a:txBody>
                  <a:tcPr marL="20597" marR="20597" marT="10298" marB="10298" anchor="ctr"/>
                </a:tc>
                <a:extLst>
                  <a:ext uri="{0D108BD9-81ED-4DB2-BD59-A6C34878D82A}">
                    <a16:rowId xmlns:a16="http://schemas.microsoft.com/office/drawing/2014/main" val="707032761"/>
                  </a:ext>
                </a:extLst>
              </a:tr>
              <a:tr h="205968">
                <a:tc>
                  <a:txBody>
                    <a:bodyPr/>
                    <a:lstStyle/>
                    <a:p>
                      <a:pPr algn="ctr" fontAlgn="t"/>
                      <a:r>
                        <a:rPr lang="en-US" sz="1600">
                          <a:effectLst/>
                        </a:rPr>
                        <a:t>API deleted</a:t>
                      </a:r>
                    </a:p>
                  </a:txBody>
                  <a:tcPr marL="20597" marR="20597" marT="10298" marB="10298" anchor="ctr"/>
                </a:tc>
                <a:tc>
                  <a:txBody>
                    <a:bodyPr/>
                    <a:lstStyle/>
                    <a:p>
                      <a:pPr algn="ctr" fontAlgn="t"/>
                      <a:r>
                        <a:rPr lang="en-US" sz="1600">
                          <a:effectLst/>
                        </a:rPr>
                        <a:t>When a custom API is deleted</a:t>
                      </a:r>
                    </a:p>
                  </a:txBody>
                  <a:tcPr marL="20597" marR="20597" marT="10298" marB="10298" anchor="ctr"/>
                </a:tc>
                <a:extLst>
                  <a:ext uri="{0D108BD9-81ED-4DB2-BD59-A6C34878D82A}">
                    <a16:rowId xmlns:a16="http://schemas.microsoft.com/office/drawing/2014/main" val="3601094979"/>
                  </a:ext>
                </a:extLst>
              </a:tr>
              <a:tr h="267758">
                <a:tc>
                  <a:txBody>
                    <a:bodyPr/>
                    <a:lstStyle/>
                    <a:p>
                      <a:pPr algn="ctr" fontAlgn="t"/>
                      <a:r>
                        <a:rPr lang="en-US" sz="1600">
                          <a:effectLst/>
                        </a:rPr>
                        <a:t>Connection created or edited</a:t>
                      </a:r>
                    </a:p>
                  </a:txBody>
                  <a:tcPr marL="20597" marR="20597" marT="10298" marB="10298" anchor="ctr"/>
                </a:tc>
                <a:tc>
                  <a:txBody>
                    <a:bodyPr/>
                    <a:lstStyle/>
                    <a:p>
                      <a:pPr algn="ctr" fontAlgn="t"/>
                      <a:r>
                        <a:rPr lang="en-US" sz="1600">
                          <a:effectLst/>
                        </a:rPr>
                        <a:t>When a connection is created or updated</a:t>
                      </a:r>
                    </a:p>
                  </a:txBody>
                  <a:tcPr marL="20597" marR="20597" marT="10298" marB="10298" anchor="ctr"/>
                </a:tc>
                <a:extLst>
                  <a:ext uri="{0D108BD9-81ED-4DB2-BD59-A6C34878D82A}">
                    <a16:rowId xmlns:a16="http://schemas.microsoft.com/office/drawing/2014/main" val="964432122"/>
                  </a:ext>
                </a:extLst>
              </a:tr>
              <a:tr h="205968">
                <a:tc>
                  <a:txBody>
                    <a:bodyPr/>
                    <a:lstStyle/>
                    <a:p>
                      <a:pPr algn="ctr" fontAlgn="t"/>
                      <a:r>
                        <a:rPr lang="en-US" sz="1600">
                          <a:effectLst/>
                        </a:rPr>
                        <a:t>Connection deleted</a:t>
                      </a:r>
                    </a:p>
                  </a:txBody>
                  <a:tcPr marL="20597" marR="20597" marT="10298" marB="10298" anchor="ctr"/>
                </a:tc>
                <a:tc>
                  <a:txBody>
                    <a:bodyPr/>
                    <a:lstStyle/>
                    <a:p>
                      <a:pPr algn="ctr" fontAlgn="t"/>
                      <a:r>
                        <a:rPr lang="en-US" sz="1600">
                          <a:effectLst/>
                        </a:rPr>
                        <a:t>When a connection is deleted</a:t>
                      </a:r>
                    </a:p>
                  </a:txBody>
                  <a:tcPr marL="20597" marR="20597" marT="10298" marB="10298" anchor="ctr"/>
                </a:tc>
                <a:extLst>
                  <a:ext uri="{0D108BD9-81ED-4DB2-BD59-A6C34878D82A}">
                    <a16:rowId xmlns:a16="http://schemas.microsoft.com/office/drawing/2014/main" val="3414167256"/>
                  </a:ext>
                </a:extLst>
              </a:tr>
              <a:tr h="205968">
                <a:tc>
                  <a:txBody>
                    <a:bodyPr/>
                    <a:lstStyle/>
                    <a:p>
                      <a:pPr algn="ctr" fontAlgn="t"/>
                      <a:r>
                        <a:rPr lang="en-US" sz="1600">
                          <a:effectLst/>
                        </a:rPr>
                        <a:t>Connection edited</a:t>
                      </a:r>
                    </a:p>
                  </a:txBody>
                  <a:tcPr marL="20597" marR="20597" marT="10298" marB="10298" anchor="ctr"/>
                </a:tc>
                <a:tc>
                  <a:txBody>
                    <a:bodyPr/>
                    <a:lstStyle/>
                    <a:p>
                      <a:pPr algn="ctr" fontAlgn="t"/>
                      <a:r>
                        <a:rPr lang="en-US" sz="1600">
                          <a:effectLst/>
                        </a:rPr>
                        <a:t>When a connection is updated</a:t>
                      </a:r>
                    </a:p>
                  </a:txBody>
                  <a:tcPr marL="20597" marR="20597" marT="10298" marB="10298" anchor="ctr"/>
                </a:tc>
                <a:extLst>
                  <a:ext uri="{0D108BD9-81ED-4DB2-BD59-A6C34878D82A}">
                    <a16:rowId xmlns:a16="http://schemas.microsoft.com/office/drawing/2014/main" val="1456679025"/>
                  </a:ext>
                </a:extLst>
              </a:tr>
              <a:tr h="453129">
                <a:tc>
                  <a:txBody>
                    <a:bodyPr/>
                    <a:lstStyle/>
                    <a:p>
                      <a:pPr algn="ctr" fontAlgn="t"/>
                      <a:r>
                        <a:rPr lang="en-US" sz="1600">
                          <a:effectLst/>
                        </a:rPr>
                        <a:t>API permission added or edited</a:t>
                      </a:r>
                    </a:p>
                  </a:txBody>
                  <a:tcPr marL="20597" marR="20597" marT="10298" marB="10298" anchor="ctr"/>
                </a:tc>
                <a:tc>
                  <a:txBody>
                    <a:bodyPr/>
                    <a:lstStyle/>
                    <a:p>
                      <a:pPr algn="ctr" fontAlgn="t"/>
                      <a:r>
                        <a:rPr lang="en-US" sz="1600">
                          <a:effectLst/>
                        </a:rPr>
                        <a:t>When a custom API is shared or the permissions are updated</a:t>
                      </a:r>
                    </a:p>
                  </a:txBody>
                  <a:tcPr marL="20597" marR="20597" marT="10298" marB="10298" anchor="ctr"/>
                </a:tc>
                <a:extLst>
                  <a:ext uri="{0D108BD9-81ED-4DB2-BD59-A6C34878D82A}">
                    <a16:rowId xmlns:a16="http://schemas.microsoft.com/office/drawing/2014/main" val="4199533116"/>
                  </a:ext>
                </a:extLst>
              </a:tr>
              <a:tr h="391339">
                <a:tc>
                  <a:txBody>
                    <a:bodyPr/>
                    <a:lstStyle/>
                    <a:p>
                      <a:pPr algn="ctr" fontAlgn="t"/>
                      <a:r>
                        <a:rPr lang="en-US" sz="1600">
                          <a:effectLst/>
                        </a:rPr>
                        <a:t>API made solution-aware</a:t>
                      </a:r>
                    </a:p>
                  </a:txBody>
                  <a:tcPr marL="20597" marR="20597" marT="10298" marB="10298" anchor="ctr"/>
                </a:tc>
                <a:tc>
                  <a:txBody>
                    <a:bodyPr/>
                    <a:lstStyle/>
                    <a:p>
                      <a:pPr algn="ctr" fontAlgn="t"/>
                      <a:r>
                        <a:rPr lang="en-US" sz="1600">
                          <a:effectLst/>
                        </a:rPr>
                        <a:t>When a non-solution API is moved to a solution</a:t>
                      </a:r>
                    </a:p>
                  </a:txBody>
                  <a:tcPr marL="20597" marR="20597" marT="10298" marB="10298" anchor="ctr"/>
                </a:tc>
                <a:extLst>
                  <a:ext uri="{0D108BD9-81ED-4DB2-BD59-A6C34878D82A}">
                    <a16:rowId xmlns:a16="http://schemas.microsoft.com/office/drawing/2014/main" val="2919198594"/>
                  </a:ext>
                </a:extLst>
              </a:tr>
              <a:tr h="453129">
                <a:tc>
                  <a:txBody>
                    <a:bodyPr/>
                    <a:lstStyle/>
                    <a:p>
                      <a:pPr algn="ctr" fontAlgn="t"/>
                      <a:r>
                        <a:rPr lang="en-US" sz="1600">
                          <a:effectLst/>
                        </a:rPr>
                        <a:t>API permission removed</a:t>
                      </a:r>
                    </a:p>
                  </a:txBody>
                  <a:tcPr marL="20597" marR="20597" marT="10298" marB="10298" anchor="ctr"/>
                </a:tc>
                <a:tc>
                  <a:txBody>
                    <a:bodyPr/>
                    <a:lstStyle/>
                    <a:p>
                      <a:pPr algn="ctr" fontAlgn="t"/>
                      <a:r>
                        <a:rPr lang="en-US" sz="1600">
                          <a:effectLst/>
                        </a:rPr>
                        <a:t>When sharing permissions of a custom API are removed</a:t>
                      </a:r>
                    </a:p>
                  </a:txBody>
                  <a:tcPr marL="20597" marR="20597" marT="10298" marB="10298" anchor="ctr"/>
                </a:tc>
                <a:extLst>
                  <a:ext uri="{0D108BD9-81ED-4DB2-BD59-A6C34878D82A}">
                    <a16:rowId xmlns:a16="http://schemas.microsoft.com/office/drawing/2014/main" val="2226195968"/>
                  </a:ext>
                </a:extLst>
              </a:tr>
              <a:tr h="453129">
                <a:tc>
                  <a:txBody>
                    <a:bodyPr/>
                    <a:lstStyle/>
                    <a:p>
                      <a:pPr algn="ctr" fontAlgn="t"/>
                      <a:r>
                        <a:rPr lang="en-US" sz="1600">
                          <a:effectLst/>
                        </a:rPr>
                        <a:t>Connection permission added or edited</a:t>
                      </a:r>
                    </a:p>
                  </a:txBody>
                  <a:tcPr marL="20597" marR="20597" marT="10298" marB="10298" anchor="ctr"/>
                </a:tc>
                <a:tc>
                  <a:txBody>
                    <a:bodyPr/>
                    <a:lstStyle/>
                    <a:p>
                      <a:pPr algn="ctr" fontAlgn="t"/>
                      <a:r>
                        <a:rPr lang="en-US" sz="1600">
                          <a:effectLst/>
                        </a:rPr>
                        <a:t>When a connection is shared or sharing permissions are updated</a:t>
                      </a:r>
                    </a:p>
                  </a:txBody>
                  <a:tcPr marL="20597" marR="20597" marT="10298" marB="10298" anchor="ctr"/>
                </a:tc>
                <a:extLst>
                  <a:ext uri="{0D108BD9-81ED-4DB2-BD59-A6C34878D82A}">
                    <a16:rowId xmlns:a16="http://schemas.microsoft.com/office/drawing/2014/main" val="2089134186"/>
                  </a:ext>
                </a:extLst>
              </a:tr>
              <a:tr h="453129">
                <a:tc>
                  <a:txBody>
                    <a:bodyPr/>
                    <a:lstStyle/>
                    <a:p>
                      <a:pPr algn="ctr" fontAlgn="t"/>
                      <a:r>
                        <a:rPr lang="en-US" sz="1600">
                          <a:effectLst/>
                        </a:rPr>
                        <a:t>Connection permission removed</a:t>
                      </a:r>
                    </a:p>
                  </a:txBody>
                  <a:tcPr marL="20597" marR="20597" marT="10298" marB="10298" anchor="ctr"/>
                </a:tc>
                <a:tc>
                  <a:txBody>
                    <a:bodyPr/>
                    <a:lstStyle/>
                    <a:p>
                      <a:pPr algn="ctr" fontAlgn="t"/>
                      <a:r>
                        <a:rPr lang="en-US" sz="1600">
                          <a:effectLst/>
                        </a:rPr>
                        <a:t>When sharing permissions of a connection are removed</a:t>
                      </a:r>
                    </a:p>
                  </a:txBody>
                  <a:tcPr marL="20597" marR="20597" marT="10298" marB="10298" anchor="ctr"/>
                </a:tc>
                <a:extLst>
                  <a:ext uri="{0D108BD9-81ED-4DB2-BD59-A6C34878D82A}">
                    <a16:rowId xmlns:a16="http://schemas.microsoft.com/office/drawing/2014/main" val="2374973946"/>
                  </a:ext>
                </a:extLst>
              </a:tr>
              <a:tr h="267758">
                <a:tc>
                  <a:txBody>
                    <a:bodyPr/>
                    <a:lstStyle/>
                    <a:p>
                      <a:pPr algn="ctr" fontAlgn="t"/>
                      <a:r>
                        <a:rPr lang="en-US" sz="1600">
                          <a:effectLst/>
                        </a:rPr>
                        <a:t>Gateway cluster edited</a:t>
                      </a:r>
                    </a:p>
                  </a:txBody>
                  <a:tcPr marL="20597" marR="20597" marT="10298" marB="10298" anchor="ctr"/>
                </a:tc>
                <a:tc>
                  <a:txBody>
                    <a:bodyPr/>
                    <a:lstStyle/>
                    <a:p>
                      <a:pPr algn="ctr" fontAlgn="t"/>
                      <a:r>
                        <a:rPr lang="en-US" sz="1600">
                          <a:effectLst/>
                        </a:rPr>
                        <a:t>When a gateway cluster is updated</a:t>
                      </a:r>
                    </a:p>
                  </a:txBody>
                  <a:tcPr marL="20597" marR="20597" marT="10298" marB="10298" anchor="ctr"/>
                </a:tc>
                <a:extLst>
                  <a:ext uri="{0D108BD9-81ED-4DB2-BD59-A6C34878D82A}">
                    <a16:rowId xmlns:a16="http://schemas.microsoft.com/office/drawing/2014/main" val="2339656364"/>
                  </a:ext>
                </a:extLst>
              </a:tr>
              <a:tr h="453129">
                <a:tc>
                  <a:txBody>
                    <a:bodyPr/>
                    <a:lstStyle/>
                    <a:p>
                      <a:pPr algn="ctr" fontAlgn="t"/>
                      <a:r>
                        <a:rPr lang="en-US" sz="1600">
                          <a:effectLst/>
                        </a:rPr>
                        <a:t>Gateway permission added or edited</a:t>
                      </a:r>
                    </a:p>
                  </a:txBody>
                  <a:tcPr marL="20597" marR="20597" marT="10298" marB="10298" anchor="ctr"/>
                </a:tc>
                <a:tc>
                  <a:txBody>
                    <a:bodyPr/>
                    <a:lstStyle/>
                    <a:p>
                      <a:pPr algn="ctr" fontAlgn="t"/>
                      <a:r>
                        <a:rPr lang="en-US" sz="1600">
                          <a:effectLst/>
                        </a:rPr>
                        <a:t>When a gateway is shared or the sharing permissions are updated</a:t>
                      </a:r>
                    </a:p>
                  </a:txBody>
                  <a:tcPr marL="20597" marR="20597" marT="10298" marB="10298" anchor="ctr"/>
                </a:tc>
                <a:extLst>
                  <a:ext uri="{0D108BD9-81ED-4DB2-BD59-A6C34878D82A}">
                    <a16:rowId xmlns:a16="http://schemas.microsoft.com/office/drawing/2014/main" val="4130501900"/>
                  </a:ext>
                </a:extLst>
              </a:tr>
              <a:tr h="453129">
                <a:tc>
                  <a:txBody>
                    <a:bodyPr/>
                    <a:lstStyle/>
                    <a:p>
                      <a:pPr algn="ctr" fontAlgn="t"/>
                      <a:r>
                        <a:rPr lang="en-US" sz="1600" dirty="0">
                          <a:effectLst/>
                        </a:rPr>
                        <a:t>Gateway permission removed</a:t>
                      </a:r>
                    </a:p>
                  </a:txBody>
                  <a:tcPr marL="20597" marR="20597" marT="10298" marB="10298" anchor="ctr"/>
                </a:tc>
                <a:tc>
                  <a:txBody>
                    <a:bodyPr/>
                    <a:lstStyle/>
                    <a:p>
                      <a:pPr algn="ctr" fontAlgn="t"/>
                      <a:r>
                        <a:rPr lang="en-US" sz="1600" dirty="0">
                          <a:effectLst/>
                        </a:rPr>
                        <a:t>When sharing permissions of a gateway are removed</a:t>
                      </a:r>
                    </a:p>
                  </a:txBody>
                  <a:tcPr marL="20597" marR="20597" marT="10298" marB="10298" anchor="ctr"/>
                </a:tc>
                <a:extLst>
                  <a:ext uri="{0D108BD9-81ED-4DB2-BD59-A6C34878D82A}">
                    <a16:rowId xmlns:a16="http://schemas.microsoft.com/office/drawing/2014/main" val="2086849439"/>
                  </a:ext>
                </a:extLst>
              </a:tr>
            </a:tbl>
          </a:graphicData>
        </a:graphic>
      </p:graphicFrame>
    </p:spTree>
    <p:custDataLst>
      <p:tags r:id="rId1"/>
    </p:custDataLst>
    <p:extLst>
      <p:ext uri="{BB962C8B-B14F-4D97-AF65-F5344CB8AC3E}">
        <p14:creationId xmlns:p14="http://schemas.microsoft.com/office/powerpoint/2010/main" val="2850062681"/>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5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53.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54.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55.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2.xml><?xml version="1.0" encoding="utf-8"?>
<ct:contentTypeSchema xmlns:ct="http://schemas.microsoft.com/office/2006/metadata/contentType" xmlns:ma="http://schemas.microsoft.com/office/2006/metadata/properties/metaAttributes" ct:_="" ma:_="" ma:contentTypeName="Document" ma:contentTypeID="0x010100D894FC83E0D2D145AC061E7B85D76DFA" ma:contentTypeVersion="20" ma:contentTypeDescription="Create a new document." ma:contentTypeScope="" ma:versionID="55a9d016e4b286c3fb8a4c07d000314a">
  <xsd:schema xmlns:xsd="http://www.w3.org/2001/XMLSchema" xmlns:xs="http://www.w3.org/2001/XMLSchema" xmlns:p="http://schemas.microsoft.com/office/2006/metadata/properties" xmlns:ns1="http://schemas.microsoft.com/sharepoint/v3" xmlns:ns2="afebbbb0-d9c1-42a4-ad3a-6634c725d137" xmlns:ns3="1e6b662e-9b08-4ccb-b10c-95b38e0268e8" targetNamespace="http://schemas.microsoft.com/office/2006/metadata/properties" ma:root="true" ma:fieldsID="275ba43f72ef7d8a830dae7c22c43d3e" ns1:_="" ns2:_="" ns3:_="">
    <xsd:import namespace="http://schemas.microsoft.com/sharepoint/v3"/>
    <xsd:import namespace="afebbbb0-d9c1-42a4-ad3a-6634c725d137"/>
    <xsd:import namespace="1e6b662e-9b08-4ccb-b10c-95b38e0268e8"/>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ebbbb0-d9c1-42a4-ad3a-6634c725d137"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6b662e-9b08-4ccb-b10c-95b38e0268e8"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febbbb0-d9c1-42a4-ad3a-6634c725d137" xsi:nil="true"/>
    <metadata xmlns="afebbbb0-d9c1-42a4-ad3a-6634c725d137" xsi:nil="true"/>
    <asdtitle xmlns="afebbbb0-d9c1-42a4-ad3a-6634c725d137" xsi:nil="true"/>
    <asdstatus xmlns="afebbbb0-d9c1-42a4-ad3a-6634c725d137" xsi:nil="true"/>
    <blutitle xmlns="afebbbb0-d9c1-42a4-ad3a-6634c725d137" xsi:nil="true"/>
  </documentManagement>
</p:properties>
</file>

<file path=customXml/item1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85757-9F3C-4A1E-9E86-E1C1551910BA}">
  <ds:schemaRefs>
    <ds:schemaRef ds:uri="Strauss.PersonalizationDefinition"/>
  </ds:schemaRefs>
</ds:datastoreItem>
</file>

<file path=customXml/itemProps10.xml><?xml version="1.0" encoding="utf-8"?>
<ds:datastoreItem xmlns:ds="http://schemas.openxmlformats.org/officeDocument/2006/customXml" ds:itemID="{EDFBA6C8-3A38-44F0-B645-B6B0034983DA}">
  <ds:schemaRefs>
    <ds:schemaRef ds:uri="Strauss.PersonalizationDefinition"/>
  </ds:schemaRefs>
</ds:datastoreItem>
</file>

<file path=customXml/itemProps11.xml><?xml version="1.0" encoding="utf-8"?>
<ds:datastoreItem xmlns:ds="http://schemas.openxmlformats.org/officeDocument/2006/customXml" ds:itemID="{D7FDC28F-4CBD-40ED-9D33-0A1360D5DEC4}">
  <ds:schemaRefs>
    <ds:schemaRef ds:uri="Strauss.PersonalizationDefinition"/>
  </ds:schemaRefs>
</ds:datastoreItem>
</file>

<file path=customXml/itemProps12.xml><?xml version="1.0" encoding="utf-8"?>
<ds:datastoreItem xmlns:ds="http://schemas.openxmlformats.org/officeDocument/2006/customXml" ds:itemID="{AFB253BA-F85D-444B-98A9-980E5275E6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ebbbb0-d9c1-42a4-ad3a-6634c725d137"/>
    <ds:schemaRef ds:uri="1e6b662e-9b08-4ccb-b10c-95b38e026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AC7687D8-5695-4F99-A8BA-1D247B418C22}">
  <ds:schemaRefs>
    <ds:schemaRef ds:uri="13ed5b9d-4ee2-45de-9ef9-3f42f8acbc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febbbb0-d9c1-42a4-ad3a-6634c725d137"/>
  </ds:schemaRefs>
</ds:datastoreItem>
</file>

<file path=customXml/itemProps14.xml><?xml version="1.0" encoding="utf-8"?>
<ds:datastoreItem xmlns:ds="http://schemas.openxmlformats.org/officeDocument/2006/customXml" ds:itemID="{68BE9F8F-073F-46B7-B2D0-86DC8E2E9DCE}">
  <ds:schemaRefs>
    <ds:schemaRef ds:uri="Strauss.PersonalizationDefinition"/>
  </ds:schemaRefs>
</ds:datastoreItem>
</file>

<file path=customXml/itemProps15.xml><?xml version="1.0" encoding="utf-8"?>
<ds:datastoreItem xmlns:ds="http://schemas.openxmlformats.org/officeDocument/2006/customXml" ds:itemID="{2BCFCE7B-4A43-491B-887D-365E2A1C50B2}">
  <ds:schemaRefs>
    <ds:schemaRef ds:uri="Strauss.PersonalizationDefinition"/>
  </ds:schemaRefs>
</ds:datastoreItem>
</file>

<file path=customXml/itemProps16.xml><?xml version="1.0" encoding="utf-8"?>
<ds:datastoreItem xmlns:ds="http://schemas.openxmlformats.org/officeDocument/2006/customXml" ds:itemID="{32920470-F086-4197-B6FE-12027DE25DCC}">
  <ds:schemaRefs>
    <ds:schemaRef ds:uri="Strauss.PersonalizationDefinition"/>
  </ds:schemaRefs>
</ds:datastoreItem>
</file>

<file path=customXml/itemProps17.xml><?xml version="1.0" encoding="utf-8"?>
<ds:datastoreItem xmlns:ds="http://schemas.openxmlformats.org/officeDocument/2006/customXml" ds:itemID="{103AB8E4-C30A-4895-9606-8D77F2E70F19}">
  <ds:schemaRefs>
    <ds:schemaRef ds:uri="Strauss.PersonalizationDefinition"/>
  </ds:schemaRefs>
</ds:datastoreItem>
</file>

<file path=customXml/itemProps18.xml><?xml version="1.0" encoding="utf-8"?>
<ds:datastoreItem xmlns:ds="http://schemas.openxmlformats.org/officeDocument/2006/customXml" ds:itemID="{7BE5F28F-50CA-40F1-A02E-E794FE33362D}">
  <ds:schemaRefs>
    <ds:schemaRef ds:uri="Strauss.PersonalizationDefinition"/>
  </ds:schemaRefs>
</ds:datastoreItem>
</file>

<file path=customXml/itemProps19.xml><?xml version="1.0" encoding="utf-8"?>
<ds:datastoreItem xmlns:ds="http://schemas.openxmlformats.org/officeDocument/2006/customXml" ds:itemID="{FBC13881-F2DC-4AA3-88C8-97C40CA1EBC7}">
  <ds:schemaRefs>
    <ds:schemaRef ds:uri="Strauss.PersonalizationDefinition"/>
  </ds:schemaRefs>
</ds:datastoreItem>
</file>

<file path=customXml/itemProps2.xml><?xml version="1.0" encoding="utf-8"?>
<ds:datastoreItem xmlns:ds="http://schemas.openxmlformats.org/officeDocument/2006/customXml" ds:itemID="{82C716E8-B770-4139-99B0-F35B9C64B90F}">
  <ds:schemaRefs>
    <ds:schemaRef ds:uri="Strauss.PersonalizationDefinition"/>
  </ds:schemaRefs>
</ds:datastoreItem>
</file>

<file path=customXml/itemProps20.xml><?xml version="1.0" encoding="utf-8"?>
<ds:datastoreItem xmlns:ds="http://schemas.openxmlformats.org/officeDocument/2006/customXml" ds:itemID="{712108F3-86F2-4B95-AF2D-FE4E45965FCC}">
  <ds:schemaRefs>
    <ds:schemaRef ds:uri="Strauss.PersonalizationDefinition"/>
  </ds:schemaRefs>
</ds:datastoreItem>
</file>

<file path=customXml/itemProps21.xml><?xml version="1.0" encoding="utf-8"?>
<ds:datastoreItem xmlns:ds="http://schemas.openxmlformats.org/officeDocument/2006/customXml" ds:itemID="{DF333A1B-0A9C-4DA8-ADAB-4378B69FDC48}">
  <ds:schemaRefs>
    <ds:schemaRef ds:uri="Strauss.PersonalizationDefinition"/>
  </ds:schemaRefs>
</ds:datastoreItem>
</file>

<file path=customXml/itemProps22.xml><?xml version="1.0" encoding="utf-8"?>
<ds:datastoreItem xmlns:ds="http://schemas.openxmlformats.org/officeDocument/2006/customXml" ds:itemID="{B09E3EAE-66CA-4A91-A5FE-A34A70B099ED}">
  <ds:schemaRefs>
    <ds:schemaRef ds:uri="Strauss.PersonalizationDefinition"/>
  </ds:schemaRefs>
</ds:datastoreItem>
</file>

<file path=customXml/itemProps23.xml><?xml version="1.0" encoding="utf-8"?>
<ds:datastoreItem xmlns:ds="http://schemas.openxmlformats.org/officeDocument/2006/customXml" ds:itemID="{628127A0-F2C3-45C3-BB9F-5B29A6B848BE}">
  <ds:schemaRefs>
    <ds:schemaRef ds:uri="Strauss.PersonalizationDefinition"/>
  </ds:schemaRefs>
</ds:datastoreItem>
</file>

<file path=customXml/itemProps24.xml><?xml version="1.0" encoding="utf-8"?>
<ds:datastoreItem xmlns:ds="http://schemas.openxmlformats.org/officeDocument/2006/customXml" ds:itemID="{4C485A9E-99A8-4277-BE90-E837A967DB2E}">
  <ds:schemaRefs>
    <ds:schemaRef ds:uri="Strauss.PersonalizationDefinition"/>
  </ds:schemaRefs>
</ds:datastoreItem>
</file>

<file path=customXml/itemProps25.xml><?xml version="1.0" encoding="utf-8"?>
<ds:datastoreItem xmlns:ds="http://schemas.openxmlformats.org/officeDocument/2006/customXml" ds:itemID="{F56EB5D8-3CD5-48EE-9536-13CF2B9AC25D}">
  <ds:schemaRefs>
    <ds:schemaRef ds:uri="Strauss.PersonalizationDefinition"/>
  </ds:schemaRefs>
</ds:datastoreItem>
</file>

<file path=customXml/itemProps26.xml><?xml version="1.0" encoding="utf-8"?>
<ds:datastoreItem xmlns:ds="http://schemas.openxmlformats.org/officeDocument/2006/customXml" ds:itemID="{406127A5-B8F7-4F8A-95A9-8E20F72EA129}">
  <ds:schemaRefs>
    <ds:schemaRef ds:uri="Strauss.PersonalizationDefinition"/>
  </ds:schemaRefs>
</ds:datastoreItem>
</file>

<file path=customXml/itemProps27.xml><?xml version="1.0" encoding="utf-8"?>
<ds:datastoreItem xmlns:ds="http://schemas.openxmlformats.org/officeDocument/2006/customXml" ds:itemID="{C1060A51-5976-4775-97EE-ABE1B1E4972A}">
  <ds:schemaRefs>
    <ds:schemaRef ds:uri="Strauss.PersonalizationDefinition"/>
  </ds:schemaRefs>
</ds:datastoreItem>
</file>

<file path=customXml/itemProps28.xml><?xml version="1.0" encoding="utf-8"?>
<ds:datastoreItem xmlns:ds="http://schemas.openxmlformats.org/officeDocument/2006/customXml" ds:itemID="{D55AC15F-0A03-4D96-AA43-65FC3DCE2717}">
  <ds:schemaRefs>
    <ds:schemaRef ds:uri="Strauss.PersonalizationDefinition"/>
  </ds:schemaRefs>
</ds:datastoreItem>
</file>

<file path=customXml/itemProps29.xml><?xml version="1.0" encoding="utf-8"?>
<ds:datastoreItem xmlns:ds="http://schemas.openxmlformats.org/officeDocument/2006/customXml" ds:itemID="{541D4602-AC17-4CBD-B95E-D5B3D757BC54}">
  <ds:schemaRefs>
    <ds:schemaRef ds:uri="Strauss.PersonalizationDefinition"/>
  </ds:schemaRefs>
</ds:datastoreItem>
</file>

<file path=customXml/itemProps3.xml><?xml version="1.0" encoding="utf-8"?>
<ds:datastoreItem xmlns:ds="http://schemas.openxmlformats.org/officeDocument/2006/customXml" ds:itemID="{ECCE7DC3-F525-4E76-8812-56FCA2D21E50}">
  <ds:schemaRefs>
    <ds:schemaRef ds:uri="Strauss.PersonalizationDefinition"/>
  </ds:schemaRefs>
</ds:datastoreItem>
</file>

<file path=customXml/itemProps30.xml><?xml version="1.0" encoding="utf-8"?>
<ds:datastoreItem xmlns:ds="http://schemas.openxmlformats.org/officeDocument/2006/customXml" ds:itemID="{EF4AA5EB-A638-4D3A-B852-E71E18ED4953}">
  <ds:schemaRefs>
    <ds:schemaRef ds:uri="Strauss.PersonalizationDefinition"/>
  </ds:schemaRefs>
</ds:datastoreItem>
</file>

<file path=customXml/itemProps31.xml><?xml version="1.0" encoding="utf-8"?>
<ds:datastoreItem xmlns:ds="http://schemas.openxmlformats.org/officeDocument/2006/customXml" ds:itemID="{E7EBEF02-C69B-46E0-B38A-E51611CE5254}">
  <ds:schemaRefs>
    <ds:schemaRef ds:uri="Strauss.PersonalizationDefinition"/>
  </ds:schemaRefs>
</ds:datastoreItem>
</file>

<file path=customXml/itemProps32.xml><?xml version="1.0" encoding="utf-8"?>
<ds:datastoreItem xmlns:ds="http://schemas.openxmlformats.org/officeDocument/2006/customXml" ds:itemID="{4EA01338-72BB-48B6-B6A4-05B31FE21105}">
  <ds:schemaRefs>
    <ds:schemaRef ds:uri="Strauss.PersonalizationDefinition"/>
  </ds:schemaRefs>
</ds:datastoreItem>
</file>

<file path=customXml/itemProps33.xml><?xml version="1.0" encoding="utf-8"?>
<ds:datastoreItem xmlns:ds="http://schemas.openxmlformats.org/officeDocument/2006/customXml" ds:itemID="{4A3F169F-E27D-4A25-888C-4C5D83BAC082}">
  <ds:schemaRefs>
    <ds:schemaRef ds:uri="Strauss.PersonalizationDefinition"/>
  </ds:schemaRefs>
</ds:datastoreItem>
</file>

<file path=customXml/itemProps34.xml><?xml version="1.0" encoding="utf-8"?>
<ds:datastoreItem xmlns:ds="http://schemas.openxmlformats.org/officeDocument/2006/customXml" ds:itemID="{BC268A45-186B-46A3-937F-0E016CEA70C1}">
  <ds:schemaRefs>
    <ds:schemaRef ds:uri="Strauss.PersonalizationDefinition"/>
  </ds:schemaRefs>
</ds:datastoreItem>
</file>

<file path=customXml/itemProps35.xml><?xml version="1.0" encoding="utf-8"?>
<ds:datastoreItem xmlns:ds="http://schemas.openxmlformats.org/officeDocument/2006/customXml" ds:itemID="{FC25CD5D-A9DA-407F-9106-47BDA14BCED9}">
  <ds:schemaRefs>
    <ds:schemaRef ds:uri="Strauss.PersonalizationDefinition"/>
  </ds:schemaRefs>
</ds:datastoreItem>
</file>

<file path=customXml/itemProps36.xml><?xml version="1.0" encoding="utf-8"?>
<ds:datastoreItem xmlns:ds="http://schemas.openxmlformats.org/officeDocument/2006/customXml" ds:itemID="{B228D3F7-8445-4CE7-92DC-AC7FE2D5A2AF}">
  <ds:schemaRefs>
    <ds:schemaRef ds:uri="Strauss.PersonalizationDefinition"/>
  </ds:schemaRefs>
</ds:datastoreItem>
</file>

<file path=customXml/itemProps37.xml><?xml version="1.0" encoding="utf-8"?>
<ds:datastoreItem xmlns:ds="http://schemas.openxmlformats.org/officeDocument/2006/customXml" ds:itemID="{5C919DC8-E31E-42F0-9621-B916C2E029BA}">
  <ds:schemaRefs>
    <ds:schemaRef ds:uri="Strauss.PersonalizationDefinition"/>
  </ds:schemaRefs>
</ds:datastoreItem>
</file>

<file path=customXml/itemProps38.xml><?xml version="1.0" encoding="utf-8"?>
<ds:datastoreItem xmlns:ds="http://schemas.openxmlformats.org/officeDocument/2006/customXml" ds:itemID="{08068EAD-DA6C-4DC8-843E-9CB0982D15F3}">
  <ds:schemaRefs>
    <ds:schemaRef ds:uri="Strauss.PersonalizationDefinition"/>
  </ds:schemaRefs>
</ds:datastoreItem>
</file>

<file path=customXml/itemProps39.xml><?xml version="1.0" encoding="utf-8"?>
<ds:datastoreItem xmlns:ds="http://schemas.openxmlformats.org/officeDocument/2006/customXml" ds:itemID="{92C27BF9-6042-4A64-97C5-4D309EE5CA70}">
  <ds:schemaRefs>
    <ds:schemaRef ds:uri="Strauss.PersonalizationDefinition"/>
  </ds:schemaRefs>
</ds:datastoreItem>
</file>

<file path=customXml/itemProps4.xml><?xml version="1.0" encoding="utf-8"?>
<ds:datastoreItem xmlns:ds="http://schemas.openxmlformats.org/officeDocument/2006/customXml" ds:itemID="{734F6CED-B619-41E0-BEDE-58B64D5F5EB2}">
  <ds:schemaRefs>
    <ds:schemaRef ds:uri="Strauss.PersonalizationDefinition"/>
  </ds:schemaRefs>
</ds:datastoreItem>
</file>

<file path=customXml/itemProps40.xml><?xml version="1.0" encoding="utf-8"?>
<ds:datastoreItem xmlns:ds="http://schemas.openxmlformats.org/officeDocument/2006/customXml" ds:itemID="{46522A59-B026-4350-BB1A-BEB05240770F}">
  <ds:schemaRefs>
    <ds:schemaRef ds:uri="Strauss.PersonalizationDefinition"/>
  </ds:schemaRefs>
</ds:datastoreItem>
</file>

<file path=customXml/itemProps41.xml><?xml version="1.0" encoding="utf-8"?>
<ds:datastoreItem xmlns:ds="http://schemas.openxmlformats.org/officeDocument/2006/customXml" ds:itemID="{265D1628-D09F-42C9-B121-52530D5BAC57}">
  <ds:schemaRefs>
    <ds:schemaRef ds:uri="Strauss.PersonalizationDefinition"/>
  </ds:schemaRefs>
</ds:datastoreItem>
</file>

<file path=customXml/itemProps42.xml><?xml version="1.0" encoding="utf-8"?>
<ds:datastoreItem xmlns:ds="http://schemas.openxmlformats.org/officeDocument/2006/customXml" ds:itemID="{12780F7D-A0A1-4395-BC69-5A68D3CEBB2C}">
  <ds:schemaRefs>
    <ds:schemaRef ds:uri="Strauss.PersonalizationDefinition"/>
  </ds:schemaRefs>
</ds:datastoreItem>
</file>

<file path=customXml/itemProps43.xml><?xml version="1.0" encoding="utf-8"?>
<ds:datastoreItem xmlns:ds="http://schemas.openxmlformats.org/officeDocument/2006/customXml" ds:itemID="{349B6533-4198-42A6-ACF6-2F1F2F3BE7E4}">
  <ds:schemaRefs>
    <ds:schemaRef ds:uri="Strauss.PersonalizationDefinition"/>
  </ds:schemaRefs>
</ds:datastoreItem>
</file>

<file path=customXml/itemProps44.xml><?xml version="1.0" encoding="utf-8"?>
<ds:datastoreItem xmlns:ds="http://schemas.openxmlformats.org/officeDocument/2006/customXml" ds:itemID="{9CA2FA37-6588-491D-B815-EA0A41C50100}">
  <ds:schemaRefs>
    <ds:schemaRef ds:uri="Strauss.PersonalizationDefinition"/>
  </ds:schemaRefs>
</ds:datastoreItem>
</file>

<file path=customXml/itemProps5.xml><?xml version="1.0" encoding="utf-8"?>
<ds:datastoreItem xmlns:ds="http://schemas.openxmlformats.org/officeDocument/2006/customXml" ds:itemID="{13A5538B-5199-4900-941A-B01E377F2065}">
  <ds:schemaRefs>
    <ds:schemaRef ds:uri="Strauss.PersonalizationDefinition"/>
  </ds:schemaRefs>
</ds:datastoreItem>
</file>

<file path=customXml/itemProps6.xml><?xml version="1.0" encoding="utf-8"?>
<ds:datastoreItem xmlns:ds="http://schemas.openxmlformats.org/officeDocument/2006/customXml" ds:itemID="{A09B3D8F-A36C-4B6D-871D-C53F61DFD219}">
  <ds:schemaRefs>
    <ds:schemaRef ds:uri="Strauss.PersonalizationDefinition"/>
  </ds:schemaRefs>
</ds:datastoreItem>
</file>

<file path=customXml/itemProps7.xml><?xml version="1.0" encoding="utf-8"?>
<ds:datastoreItem xmlns:ds="http://schemas.openxmlformats.org/officeDocument/2006/customXml" ds:itemID="{6552B3D2-5F72-49FB-8B35-AFE12BF36804}">
  <ds:schemaRefs>
    <ds:schemaRef ds:uri="Strauss.PersonalizationDefinition"/>
  </ds:schemaRefs>
</ds:datastoreItem>
</file>

<file path=customXml/itemProps8.xml><?xml version="1.0" encoding="utf-8"?>
<ds:datastoreItem xmlns:ds="http://schemas.openxmlformats.org/officeDocument/2006/customXml" ds:itemID="{DE0DC7DC-A960-4E6E-BF1B-D3D906B081A2}">
  <ds:schemaRefs>
    <ds:schemaRef ds:uri="Strauss.PersonalizationDefinition"/>
  </ds:schemaRefs>
</ds:datastoreItem>
</file>

<file path=customXml/itemProps9.xml><?xml version="1.0" encoding="utf-8"?>
<ds:datastoreItem xmlns:ds="http://schemas.openxmlformats.org/officeDocument/2006/customXml" ds:itemID="{C18D3FE9-2C4E-470C-9B85-FEEE51F2FFFE}">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66</TotalTime>
  <Words>2854</Words>
  <Application>Microsoft Office PowerPoint</Application>
  <PresentationFormat>Widescreen</PresentationFormat>
  <Paragraphs>430</Paragraphs>
  <Slides>49</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&amp;quot</vt:lpstr>
      <vt:lpstr>Arial</vt:lpstr>
      <vt:lpstr>Calibri</vt:lpstr>
      <vt:lpstr>Calibri Light</vt:lpstr>
      <vt:lpstr>Comic Sans MS</vt:lpstr>
      <vt:lpstr>Consolas</vt:lpstr>
      <vt:lpstr>Segoe Pro Semibold</vt:lpstr>
      <vt:lpstr>Segoe UI</vt:lpstr>
      <vt:lpstr>Segoe UI Light</vt:lpstr>
      <vt:lpstr>Segoe UI Semibold</vt:lpstr>
      <vt:lpstr>Wingdings</vt:lpstr>
      <vt:lpstr>Dark Blue</vt:lpstr>
      <vt:lpstr>WorkshopPLUS   Power Platform for Administrators</vt:lpstr>
      <vt:lpstr>Conditions and terms of use</vt:lpstr>
      <vt:lpstr>Objectives  </vt:lpstr>
      <vt:lpstr>Activity events in Office 365 Audit Logs</vt:lpstr>
      <vt:lpstr>Access Audit Logs</vt:lpstr>
      <vt:lpstr>Monitor Activity Parameters for Power Apps &amp; Automate</vt:lpstr>
      <vt:lpstr>Monitor Critical Activity Parameters of the Dataverse</vt:lpstr>
      <vt:lpstr>Data loss prevention activity logging</vt:lpstr>
      <vt:lpstr>Monitor Connector Activity (preview)</vt:lpstr>
      <vt:lpstr>Monitoring Storage Capacity and Add-On’s</vt:lpstr>
      <vt:lpstr>Gain Deeper Insight on Storage Capacity</vt:lpstr>
      <vt:lpstr>Capacity Page Details</vt:lpstr>
      <vt:lpstr>Capacity add-on reports</vt:lpstr>
      <vt:lpstr>Environment level breakdown</vt:lpstr>
      <vt:lpstr>Capacity of Dataverse for Teams environments</vt:lpstr>
      <vt:lpstr>Environment capacity management &amp; alerting (CoE Starter Kit) </vt:lpstr>
      <vt:lpstr>Capacity add-on assignments per environment</vt:lpstr>
      <vt:lpstr>Trial environments</vt:lpstr>
      <vt:lpstr>Demonstration </vt:lpstr>
      <vt:lpstr>Dataverse, Power Apps and Power Automate Analytics</vt:lpstr>
      <vt:lpstr>Gain Deeper Insight on Adoption, &amp; Usage</vt:lpstr>
      <vt:lpstr>Monitoring Microsoft Dataverse</vt:lpstr>
      <vt:lpstr>Detailed Insight on Microsoft Dataverse</vt:lpstr>
      <vt:lpstr>Power Automate Environment Level Views</vt:lpstr>
      <vt:lpstr>Detailed Insight on Power Automate</vt:lpstr>
      <vt:lpstr>Maker analytics for Power Automate</vt:lpstr>
      <vt:lpstr>Power Apps Environment level views</vt:lpstr>
      <vt:lpstr>Detailed Insight on Power Apps</vt:lpstr>
      <vt:lpstr>Maker analytics for Power Apps</vt:lpstr>
      <vt:lpstr>Tenant Level Analytics</vt:lpstr>
      <vt:lpstr>Power Apps Tenant Level Analytics</vt:lpstr>
      <vt:lpstr>Power Automate Tenant Level Analytics</vt:lpstr>
      <vt:lpstr>Data Export (Preview)</vt:lpstr>
      <vt:lpstr>Data Export (Preview)</vt:lpstr>
      <vt:lpstr>Data Export (Preview)</vt:lpstr>
      <vt:lpstr>Data Export (Preview)</vt:lpstr>
      <vt:lpstr>Analyze model-driven apps, Microsoft Dataverse and Cloud Flows telemetry with Application Insights</vt:lpstr>
      <vt:lpstr>Analyze model-driven apps, Microsoft Dataverse and Cloud Flows telemetry with Application Insights</vt:lpstr>
      <vt:lpstr>Analyze model-driven apps, Microsoft Dataverse and Cloud Flows telemetry with Application Insights</vt:lpstr>
      <vt:lpstr>Analyze model-driven apps, Microsoft Dataverse and Cloud Flows telemetry with Application Insights</vt:lpstr>
      <vt:lpstr>Analyze model-driven apps, Microsoft Dataverse and Cloud Flows telemetry with Application Insights</vt:lpstr>
      <vt:lpstr>Analyze model-driven apps, Microsoft Dataverse and Cloud Flows telemetry with Application Insights</vt:lpstr>
      <vt:lpstr>Demonstration </vt:lpstr>
      <vt:lpstr>Health Monitoring of Power Platform Services</vt:lpstr>
      <vt:lpstr>Monitoring platform status</vt:lpstr>
      <vt:lpstr>Monitoring platform updates and changes</vt:lpstr>
      <vt:lpstr>Demonstration </vt:lpstr>
      <vt:lpstr>Questions?</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Pete Puustinen</cp:lastModifiedBy>
  <cp:revision>1</cp:revision>
  <dcterms:created xsi:type="dcterms:W3CDTF">2019-02-08T20:09:46Z</dcterms:created>
  <dcterms:modified xsi:type="dcterms:W3CDTF">2023-11-29T10:33:45Z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0x010100D894FC83E0D2D145AC061E7B85D76DFA</vt:lpwstr>
  </property>
  <property fmtid="{D5CDD505-2E9C-101B-9397-08002B2CF9AE}" pid="12" name="_dlc_DocIdItemGuid">
    <vt:lpwstr>faeaa986-2e78-4567-bd40-f1286550cf24</vt:lpwstr>
  </property>
  <property fmtid="{D5CDD505-2E9C-101B-9397-08002B2CF9AE}" pid="13" name="MediaServiceImageTags">
    <vt:lpwstr/>
  </property>
  <property fmtid="{D5CDD505-2E9C-101B-9397-08002B2CF9AE}" pid="14" name="Order">
    <vt:r8>13300</vt:r8>
  </property>
  <property fmtid="{D5CDD505-2E9C-101B-9397-08002B2CF9AE}" pid="15" name="xd_Signature">
    <vt:bool>false</vt:bool>
  </property>
  <property fmtid="{D5CDD505-2E9C-101B-9397-08002B2CF9AE}" pid="16" name="xd_ProgID">
    <vt:lpwstr/>
  </property>
  <property fmtid="{D5CDD505-2E9C-101B-9397-08002B2CF9AE}" pid="17" name="TemplateUrl">
    <vt:lpwstr/>
  </property>
  <property fmtid="{D5CDD505-2E9C-101B-9397-08002B2CF9AE}" pid="18" name="ComplianceAssetId">
    <vt:lpwstr/>
  </property>
  <property fmtid="{D5CDD505-2E9C-101B-9397-08002B2CF9AE}" pid="19" name="_ExtendedDescription">
    <vt:lpwstr/>
  </property>
  <property fmtid="{D5CDD505-2E9C-101B-9397-08002B2CF9AE}" pid="20" name="TriggerFlowInfo">
    <vt:lpwstr/>
  </property>
</Properties>
</file>